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0" r:id="rId10"/>
    <p:sldId id="271" r:id="rId11"/>
    <p:sldId id="272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1204" autoAdjust="0"/>
  </p:normalViewPr>
  <p:slideViewPr>
    <p:cSldViewPr>
      <p:cViewPr varScale="1">
        <p:scale>
          <a:sx n="71" d="100"/>
          <a:sy n="71" d="100"/>
        </p:scale>
        <p:origin x="17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AC52-8142-4A58-A3B3-EE86F4CE21AA}" type="datetimeFigureOut">
              <a:rPr lang="sk-SK" smtClean="0"/>
              <a:t>16. 11. 2020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BCC02-341C-4C37-AAB7-0AB6226E7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2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CC02-341C-4C37-AAB7-0AB6226E77D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05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CC02-341C-4C37-AAB7-0AB6226E77D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402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CC02-341C-4C37-AAB7-0AB6226E77D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28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CC02-341C-4C37-AAB7-0AB6226E77D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437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microsoft.com/office/2007/relationships/hdphoto" Target="../media/hdphoto1.wdp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Stredoškolská odborná činnosť</a:t>
            </a:r>
            <a:endParaRPr lang="sk-SK" dirty="0"/>
          </a:p>
        </p:txBody>
      </p:sp>
      <p:pic>
        <p:nvPicPr>
          <p:cNvPr id="4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5175" y="170080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/>
              <a:t>Z</a:t>
            </a:r>
            <a:r>
              <a:rPr lang="sk-SK" sz="2000" b="1" dirty="0" smtClean="0"/>
              <a:t>áujmová </a:t>
            </a:r>
            <a:r>
              <a:rPr lang="sk-SK" sz="2000" b="1" dirty="0"/>
              <a:t>činnosť žiakov denného štúdia stredných </a:t>
            </a:r>
            <a:r>
              <a:rPr lang="sk-SK" sz="2000" b="1" dirty="0" smtClean="0"/>
              <a:t>škôl.</a:t>
            </a:r>
            <a:endParaRPr lang="sk-SK" sz="2000" dirty="0"/>
          </a:p>
        </p:txBody>
      </p:sp>
      <p:pic>
        <p:nvPicPr>
          <p:cNvPr id="1028" name="Picture 4" descr="Odeslaný screenshot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45400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AutoShape 6" descr="Zobrazuje sa IMG_82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7" name="AutoShape 8" descr="Zobrazuje sa IMG_822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8" name="AutoShape 10" descr="Zobrazuje sa IMG_822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9" name="AutoShape 12" descr="Zobrazuje sa IMG_822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" y="2408694"/>
            <a:ext cx="3286976" cy="41064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81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Čo zaujímavé čítali naši študenti...</a:t>
            </a:r>
          </a:p>
        </p:txBody>
      </p:sp>
      <p:pic>
        <p:nvPicPr>
          <p:cNvPr id="4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voi\Desktop\IMG_4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61" y="2440324"/>
            <a:ext cx="4764001" cy="357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voi\Desktop\IMG_5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9362" y="2445477"/>
            <a:ext cx="4805231" cy="3603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Knižný veľtrh </a:t>
            </a:r>
            <a:endParaRPr lang="sk-SK" dirty="0"/>
          </a:p>
        </p:txBody>
      </p:sp>
      <p:pic>
        <p:nvPicPr>
          <p:cNvPr id="4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voi\Desktop\IMG_20171004_105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4" y="2010637"/>
            <a:ext cx="4360344" cy="329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voi\Desktop\IMG_20171004_111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56" y="2052839"/>
            <a:ext cx="429380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Literárny workshop ako sprievodné podujatie </a:t>
            </a:r>
            <a:r>
              <a:rPr lang="sk-SK" sz="3200" dirty="0" smtClean="0"/>
              <a:t>k </a:t>
            </a:r>
            <a:r>
              <a:rPr lang="sk-SK" sz="3200" dirty="0" smtClean="0"/>
              <a:t>Žilinskému literárnemu festivalu</a:t>
            </a:r>
            <a:endParaRPr lang="sk-SK" sz="3200" dirty="0"/>
          </a:p>
        </p:txBody>
      </p:sp>
      <p:pic>
        <p:nvPicPr>
          <p:cNvPr id="4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62" y="699129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71" y="4077072"/>
            <a:ext cx="1922277" cy="26642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6512"/>
            <a:ext cx="2403291" cy="32043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17" y="1600837"/>
            <a:ext cx="1770136" cy="23601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25" y="2528056"/>
            <a:ext cx="2505975" cy="33413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949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Slávnostné udalosti školy pod taktovkou našej predmetovej komisie</a:t>
            </a:r>
            <a:endParaRPr lang="sk-SK" sz="3600" dirty="0"/>
          </a:p>
        </p:txBody>
      </p:sp>
      <p:pic>
        <p:nvPicPr>
          <p:cNvPr id="4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62" y="667977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9" y="1808820"/>
            <a:ext cx="2771800" cy="18478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48712"/>
            <a:ext cx="2096067" cy="27947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36758"/>
            <a:ext cx="2862064" cy="21465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0" y="4531296"/>
            <a:ext cx="2843808" cy="21328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08820"/>
            <a:ext cx="3024336" cy="22682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34" y="4443468"/>
            <a:ext cx="2612256" cy="19591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462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440" y="138680"/>
            <a:ext cx="8153400" cy="990600"/>
          </a:xfrm>
        </p:spPr>
        <p:txBody>
          <a:bodyPr>
            <a:noAutofit/>
          </a:bodyPr>
          <a:lstStyle/>
          <a:p>
            <a:r>
              <a:rPr lang="sk-SK" sz="3200" dirty="0" smtClean="0"/>
              <a:t>Naši študenti sú veľkí nadšenci cestovania a takto </a:t>
            </a:r>
            <a:r>
              <a:rPr lang="sk-SK" sz="3200" dirty="0" smtClean="0"/>
              <a:t>realizujú</a:t>
            </a:r>
            <a:r>
              <a:rPr lang="sk-SK" sz="3200" dirty="0" smtClean="0"/>
              <a:t> </a:t>
            </a:r>
            <a:r>
              <a:rPr lang="sk-SK" sz="3200" dirty="0" err="1" smtClean="0"/>
              <a:t>medzipredmetové</a:t>
            </a:r>
            <a:r>
              <a:rPr lang="sk-SK" sz="3200" dirty="0" smtClean="0"/>
              <a:t> vzťahy v teréne</a:t>
            </a:r>
            <a:r>
              <a:rPr lang="sk-SK" sz="2400" dirty="0" smtClean="0"/>
              <a:t>...</a:t>
            </a:r>
            <a:endParaRPr lang="sk-SK" sz="2400" dirty="0"/>
          </a:p>
        </p:txBody>
      </p:sp>
      <p:sp>
        <p:nvSpPr>
          <p:cNvPr id="3" name="AutoShape 2" descr="https://gm1.ggpht.com/cODIoFMUE41UXpRmh1mACHfs9iPAareEPFutbDjI8iWdmXtK9VQIQlraqOYRyBlh8NlZN6TuSlxG1bpjbOxf4dO0qKyhQ4VIh3hJLsGipFu6Rww9uNAOtNj4BiO-nFgqUsD5Nzv0pm7EGIb7uPPkDgkV8SXafOdCcWnKIkX_ZOePUlxDNHQP3Nr2ZYx6oopensyddyRLMU5RFNzlRwYvztWosumZSh5QOcqaKMbrj6-QglHfE-szJuDNqiC9hxGvbxHfFbr_J4TZmAggS4Q_LmFV57jou_dI8_XUZUydTpnzRJb55GJXA7wtQDFSGRA-uGYPy25KZDgRSRgoiuZDesdcTW72GlL28nuShTV_cvL0bp2DNxH4Rr8uORKYNwTYnihpcWOWjLey9whmtHggNTwP9dWi79NOlSHdZ5_0ns4iqarVBZJfWd1sZdJkvZmZioGeganZ8TO76uVf83XC7OQ5sYUqc2TJCT7MiP-_j68_dFrpCQZ_mNVcIHYJq9XJ9R-yRM3JXpqbKMylX2XPfUTO2XjU6m_kC7ozw9epYrvYaoc4UTnxZuSklGmQYCWGBrqjpJb3TcnfjmWA7QcTX3yjJbj8cB2P52QE1Sg3Dqb_8Z3o8sOq3Qn8Xu6VuFSy58SScUQdg6KI3_QO8YFyjBjae78lQtQxOSbe8abHjg64amJfVBjMHjOVSQ2n-ezlV6I1UGp9-Jh2fNQf=w1919-h948-l75-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5" name="AutoShape 4" descr="https://gm1.ggpht.com/cODIoFMUE41UXpRmh1mACHfs9iPAareEPFutbDjI8iWdmXtK9VQIQlraqOYRyBlh8NlZN6TuSlxG1bpjbOxf4dO0qKyhQ4VIh3hJLsGipFu6Rww9uNAOtNj4BiO-nFgqUsD5Nzv0pm7EGIb7uPPkDgkV8SXafOdCcWnKIkX_ZOePUlxDNHQP3Nr2ZYx6oopensyddyRLMU5RFNzlRwYvztWosumZSh5QOcqaKMbrj6-QglHfE-szJuDNqiC9hxGvbxHfFbr_J4TZmAggS4Q_LmFV57jou_dI8_XUZUydTpnzRJb55GJXA7wtQDFSGRA-uGYPy25KZDgRSRgoiuZDesdcTW72GlL28nuShTV_cvL0bp2DNxH4Rr8uORKYNwTYnihpcWOWjLey9whmtHggNTwP9dWi79NOlSHdZ5_0ns4iqarVBZJfWd1sZdJkvZmZioGeganZ8TO76uVf83XC7OQ5sYUqc2TJCT7MiP-_j68_dFrpCQZ_mNVcIHYJq9XJ9R-yRM3JXpqbKMylX2XPfUTO2XjU6m_kC7ozw9epYrvYaoc4UTnxZuSklGmQYCWGBrqjpJb3TcnfjmWA7QcTX3yjJbj8cB2P52QE1Sg3Dqb_8Z3o8sOq3Qn8Xu6VuFSy58SScUQdg6KI3_QO8YFyjBjae78lQtQxOSbe8abHjg64amJfVBjMHjOVSQ2n-ezlV6I1UGp9-Jh2fNQf=w1919-h948-l75-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6" name="AutoShape 6" descr="Zobrazuje sa IMG_004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44" y="608454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08" y="5260237"/>
            <a:ext cx="3239097" cy="15752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14" y="1496553"/>
            <a:ext cx="3754302" cy="1825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04" y="3210269"/>
            <a:ext cx="4020340" cy="22614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55" y="1614136"/>
            <a:ext cx="2786797" cy="15675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9096" y="5260237"/>
            <a:ext cx="3052181" cy="14843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8" y="1647719"/>
            <a:ext cx="2256965" cy="28196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31" y="3773435"/>
            <a:ext cx="2208669" cy="29448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52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08060"/>
            <a:ext cx="8153400" cy="990600"/>
          </a:xfrm>
        </p:spPr>
        <p:txBody>
          <a:bodyPr>
            <a:noAutofit/>
          </a:bodyPr>
          <a:lstStyle/>
          <a:p>
            <a:r>
              <a:rPr lang="sk-SK" sz="4000" dirty="0" err="1" smtClean="0"/>
              <a:t>Medzipredmetové</a:t>
            </a:r>
            <a:r>
              <a:rPr lang="sk-SK" sz="4000" dirty="0" smtClean="0"/>
              <a:t> vzťahy na vyučovaní v škole</a:t>
            </a:r>
            <a:endParaRPr lang="sk-SK" sz="4000" dirty="0"/>
          </a:p>
        </p:txBody>
      </p:sp>
      <p:pic>
        <p:nvPicPr>
          <p:cNvPr id="4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88" y="421697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m1.ggpht.com/WGKeWeSbrDJOeaewEzmBQTeX5Utw4dlpfUaJm9VmsKr-spooV6d-3FLnZnNZP2ot5MTdHuodtb8BciiumBfHONCcTjQYm2o3SIgE5Z88zdth1Cx6PAUTuo3R2R1LZH6Ovh3smB7cMWTFmNgj1V_wkiitfF4Nsvfkjne45iXczAkfXU3zreCU_Mdo4ypovJeVwEuEqD1TB7WlHAUTaMZsZLR17NTEGrl6kClqVvVf7eDog0nK6ErHCujm1tBEmgTrc11AVyccfskC3CyoA-iprUggRF3Ucezlz03IxPh8SOPrAoVFWCrct7fQ1lAyZc6K8IWCDfsEgE_TWWvZAubGA7GGf-tpGDHhh4ek3ZirzxQVN_qLpmFc-oT-vKTzoLiCItVaycj8LSrerTXN-eLRcDEYGOBNY40XmbIXS6VsI9FWNzGW4GBAO1qVdbv9t_7v4QqwxbQZibkB5Qpg1mpWExs50bjP9fcMZatq1dt9JBjjmDiGMx3QQYn19X0eLxybXMjE7S-wdYzfzrDGfaKjMMU85KavOb-baPYaZilxKzYVl6BMm7X4u32vrZvGV-3vMKFIqeZfIqFYLEG8vjemlWEIxJXVTsY7p1dQkkChYPAHq3St30iJ_fpgF8go0xxMh9vL7JUBjC79qwITMOQpl319P6LC-ktvY2uJD_dzbvcDCSULQ4FKUJpXkXrlTZveHCzgds6UOvoLy5zu=w1919-h948-l75-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49" y="1584630"/>
            <a:ext cx="3456384" cy="2592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m1.ggpht.com/AzaTJbMXKgHaVbdg6msfeeJsmZISnQ8--RaTGNhxF1HYmez2wDXSnFdaKzeBrNKi1xH5Ni7BVbkNUFOFZY9G-xUh1bqOIoLCKsf-LADfFVqdsvMU3JkQtekGz9w83FSrMef3EgwxB7JDFB05N8uIhIhmcq1aZXxQrNcoa57crxxnrG-8fmUFiQx0PvdaAlhcQggUlZG2APhuKpIqktaU-1JNazXdp7biJzylooQ0ilRNu8sOVv70usNKMcXpL1lSY3-O7wMA0Q804mJ3r2OrmdoRPdYiVObX_WqlB5TS431ue_HvbgwKsqMIbqoutM2ZxPjOOLJYJXlMH1n4ppD8F-SxYnhl2zGnAnyPI-P3SJqw5tnfrgv1I2YzSGxoX9j29G4pg2D9XAhWSJITPRnp2KFscc4G3Z4_YVuOu_fwMaV4in0NhRQ-U4QpltIE5Q8iFxGV0aGCHoS8pGpTIWWGcApv-FYZ8G_lmnz7VEHfOlVAZrcaS4O3HFAwLp8LUQNWfKRvvNdXpkfHrrz5sXzYGc_QEESiGFuGT6pWh1vi4UiJZc24AaquYvIDCDA3iyiiiv5ErAA6ipG8HlfP7bqn5xKZxEZeGg0fzMQf9mngtdt60HlYnje1ubu52g8kpj6wirgYyPQY0nuDOp63aaVXzEc9v83rqaPnu5062OmpnGZb75gEfc2OziPlJeRj8M7SC2ClPsB8QQBn02Vp=w1919-h948-l75-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264848"/>
            <a:ext cx="3378855" cy="450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6775" y="1804754"/>
            <a:ext cx="3721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/>
              <a:t>s</a:t>
            </a:r>
            <a:r>
              <a:rPr lang="sk-SK" sz="2000" b="1" dirty="0" smtClean="0"/>
              <a:t>lovenčina – geografia – dejepis </a:t>
            </a:r>
            <a:endParaRPr lang="sk-SK" sz="2000" b="1" dirty="0"/>
          </a:p>
        </p:txBody>
      </p:sp>
      <p:pic>
        <p:nvPicPr>
          <p:cNvPr id="2052" name="Picture 4" descr="C:\Users\ivanb\Desktop\Obrázek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5211" r="4051" b="6469"/>
          <a:stretch/>
        </p:blipFill>
        <p:spPr bwMode="auto">
          <a:xfrm>
            <a:off x="4351020" y="4149079"/>
            <a:ext cx="4181420" cy="2620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Prijímacie skúšky (bilingválne štúdium) 6317 M 74</a:t>
            </a:r>
            <a:endParaRPr lang="sk-SK" sz="28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4" y="1916832"/>
            <a:ext cx="4307744" cy="4061680"/>
          </a:xfrm>
          <a:effectLst>
            <a:softEdge rad="127000"/>
          </a:effectLst>
        </p:spPr>
      </p:pic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5652120" y="2648396"/>
            <a:ext cx="3182888" cy="2742568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20 úloh: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12 jazyk,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5 literatúra,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3 sloh.</a:t>
            </a:r>
            <a:endParaRPr lang="sk-SK" dirty="0"/>
          </a:p>
        </p:txBody>
      </p:sp>
      <p:pic>
        <p:nvPicPr>
          <p:cNvPr id="8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62" y="196367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ýsledok vyhľadávania obrázkov pre dopyt s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99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Slovenské národné divadlo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721132"/>
            <a:ext cx="182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Predstavenie:</a:t>
            </a:r>
            <a:endParaRPr lang="sk-SK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72673" y="1721132"/>
            <a:ext cx="320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Tak sa na mňa prilepila</a:t>
            </a:r>
            <a:endParaRPr lang="sk-SK" sz="2400" b="1" dirty="0"/>
          </a:p>
        </p:txBody>
      </p:sp>
      <p:pic>
        <p:nvPicPr>
          <p:cNvPr id="8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ýsledok vyhľadávania obrázkov pre dopyt s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3074" name="Picture 2" descr="C:\Users\ivanb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1" y="2242552"/>
            <a:ext cx="5832649" cy="423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ýsledok vyhľadávania obrázkov pre dopyt sn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526087" cy="153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Mestské divadlo v Žiline + Dom odborov</a:t>
            </a:r>
            <a:endParaRPr lang="sk-SK" dirty="0"/>
          </a:p>
        </p:txBody>
      </p:sp>
      <p:pic>
        <p:nvPicPr>
          <p:cNvPr id="8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ýsledok vyhľadávania obrázkov pre dopyt s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1" name="Zástupný objekt pre obsah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1" y="1844824"/>
            <a:ext cx="3429000" cy="4572000"/>
          </a:xfrm>
          <a:effectLst>
            <a:softEdge rad="127000"/>
          </a:effectLst>
        </p:spPr>
      </p:pic>
      <p:pic>
        <p:nvPicPr>
          <p:cNvPr id="13" name="Zástupný objekt pre obsah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6823" y="2416324"/>
            <a:ext cx="4572000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39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Prijímacie skúšky (obchodná akadémia) 6317 M</a:t>
            </a:r>
            <a:endParaRPr lang="sk-SK" sz="28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564904"/>
            <a:ext cx="4436558" cy="2952328"/>
          </a:xfrm>
          <a:effectLst>
            <a:softEdge rad="127000"/>
          </a:effectLst>
        </p:spPr>
      </p:pic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5148064" y="1844824"/>
            <a:ext cx="3799061" cy="4604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/>
              <a:t>Pravopisné cvičenie: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d</a:t>
            </a:r>
            <a:r>
              <a:rPr lang="sk-SK" dirty="0" smtClean="0"/>
              <a:t>oplňovačka,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v</a:t>
            </a:r>
            <a:r>
              <a:rPr lang="sk-SK" dirty="0" smtClean="0"/>
              <a:t>ýber možností (10 bodov).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20 úloh: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12 jazyk,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5 literatúra,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3 sloh.</a:t>
            </a:r>
            <a:endParaRPr lang="sk-SK" dirty="0"/>
          </a:p>
        </p:txBody>
      </p:sp>
      <p:pic>
        <p:nvPicPr>
          <p:cNvPr id="8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ýsledok vyhľadávania obrázkov pre dopyt s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63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Slovenské národné divadlo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721132"/>
            <a:ext cx="182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Predstavenie:</a:t>
            </a:r>
            <a:endParaRPr lang="sk-SK" sz="2400" dirty="0"/>
          </a:p>
        </p:txBody>
      </p:sp>
      <p:pic>
        <p:nvPicPr>
          <p:cNvPr id="8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ýsledok vyhľadávania obrázkov pre dopyt s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" name="Picture 4" descr="Výsledok vyhľadávania obrázkov pre dopyt sn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526087" cy="153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509995" y="1727825"/>
            <a:ext cx="340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Apartmán v hoteli Bristol</a:t>
            </a:r>
            <a:endParaRPr lang="sk-SK" sz="2400" b="1" dirty="0"/>
          </a:p>
        </p:txBody>
      </p:sp>
      <p:sp>
        <p:nvSpPr>
          <p:cNvPr id="3" name="AutoShape 2" descr="Zobrazuje sa IMG_97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7172" name="Picture 4" descr="https://gm1.ggpht.com/Z1_rFaydHynk-HM_Rjk9mNrDG4YtiMxTAGFg4UTdgY-nnkCm7cc2t-uBKuVBYGtXgW2W_0zHea63w-d8Vgcf-N2NJpTVz0EnThS8Q20utj4gMpsCoyLNaRc5n6ueXmt02jFapWnsoVyHE5nb2oqNzfuIrYXboixEeQWIY-6H_u5oa7bz6RVzDw0tDvfXU3JeDKdCCChkXoS_0HwUbK8NhzTD6DJyO84w1tI7AOMikmjnSx4KzbWXyZOrCJxo4C48m5jtef_5MaiBMX4NldUbQuEr8iWj5GwtXsaQ0bqfzr5cOJ6tmJ8ptwdCO8mAgOQsrr76gVkUVF-8WVdHGIR08sJuad4JvooncVVeMJdlHK3tg5PtrI2xDgWApSy9ocHC86hakxtwjHOUI9LwRPi8ANdovx6ND7mVDLNtdCl8ExtjyAVT4CS0vLedpA99W_N0wlKltkt4PiMizzblOUisUV1d4Y7pKtBpsjiLQQLAPCuanru1Ry40XeLAvpc6nMXGH9VVbqZOVDbC-NdR1qgn1M-hpmuJpgfm3WFvF7iLQwJ6By7-iYl-41uhjjf_rqXNjD3vfE8Zpa_lo86XExLdSuWNxSD_vkev5jX-pi18fNdN4CxYDBvUKpju8GAFCTWrEiWEWUJgjZsTzPp2IGVwc3-ElzR-tFE_Re1hGfJXgo2Hw5sB0FBgvdvMrSbsHY5NGpaatRNZCE26-w=w1919-h948-l75-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408708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Charitatívny koncert</a:t>
            </a:r>
            <a:endParaRPr lang="sk-SK" dirty="0"/>
          </a:p>
        </p:txBody>
      </p:sp>
      <p:pic>
        <p:nvPicPr>
          <p:cNvPr id="8194" name="Picture 2" descr="Súvisiaci obr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7"/>
          <a:stretch/>
        </p:blipFill>
        <p:spPr bwMode="auto">
          <a:xfrm>
            <a:off x="179512" y="3428999"/>
            <a:ext cx="5688633" cy="302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2231395"/>
            <a:ext cx="250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Skupina Fragile</a:t>
            </a:r>
            <a:endParaRPr lang="sk-SK" sz="2800" b="1" dirty="0"/>
          </a:p>
        </p:txBody>
      </p:sp>
      <p:pic>
        <p:nvPicPr>
          <p:cNvPr id="8196" name="Picture 4" descr="https://gm1.ggpht.com/Pp-m8g1PrpaFRwGiMVrs8i8ynsbZJ8GZ7DROpiFB4Wf_BJ8KsXCF7Y9INUPb29CKrlZFTkprYOz4l2xONhbsikkNx6zZmN6le5ZqxAzunqXcXcmM5kKYEraUbc2xx9RZAbMy191Ph78CoS2233x5C4y5aRtQ7sf2U30wp9E5FEzIIZu7vCPOlFDm5KyjU9ql7Av3nv8Mh0ieIcWxAWeqZ3SSkzhwJnSAqSbUYVwr1UzbxL9RbOc8zOsLvbkE4eE6Ji9pczkw_d_Vqeby9GdlUEMVo7_gQv478jbmEUH-b8n4uKzS1jJxZIf7k2xHNdViCjO2E3q4I3mI_RklbFA9bxoF72gd8HYlJ0i12O0F3XHfHeiuc1n3p58Kmp5wNMUvUA7_ol2VjVlIjDUWpqR1ECCe0PH1VOW6ECxfzb4Wr5qK83BBE89ApjvWbkoOhl0uJebland282DydG9evRWllRVfDgooo0qL-8Wv1rGYDSsSUkPUn6ACbRuNVfKBIcKYjosjiq_7Y7axrlO3Oo7qPRrEiR12JdHX3fI1d8RBR_CiLB5D7Pis3KtdraHNicAPpT9o791B-kQKfYjDNswLaj4CI-UDsL3f6KPaeeF7rUd6T6O535FP7wuUFx4_aJaYSBQ5QdU9yIZvZKCnnV8a_FwEGKet3zN1uoe1MmwPF-sFOJIPKQcAea4WMqjehDxa0hhVNd_NjnDqWDo=w1919-h948-l75-f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12675" r="-633" b="12625"/>
          <a:stretch/>
        </p:blipFill>
        <p:spPr bwMode="auto">
          <a:xfrm>
            <a:off x="6067392" y="3803028"/>
            <a:ext cx="3048000" cy="2276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skupina fragil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047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Online maturitné testovanie</a:t>
            </a:r>
            <a:endParaRPr lang="sk-SK" dirty="0"/>
          </a:p>
        </p:txBody>
      </p:sp>
      <p:sp>
        <p:nvSpPr>
          <p:cNvPr id="4" name="AutoShape 2" descr="https://gm1.ggpht.com/enwt_RmXs-SxZ5Vj0uG9GdqSeiNhc5wcA0IK48JWDljedOuP1H65oM9lecuId1KPDHV3XAsdp5llnpbufGfyKc8-SKioYB06Fn9561PEYoMgY2PismeWzonvdTosZOtJnxFX2lta0aBxvoHtQyolN0iw_Z1cnPo02vvWmNu1z5TzNnlwWszODqIDKNGg_dYtn9WVIMW--JN3YSSz8HUH6g2g27KWeGGbUOUQCZcAi003JnZ5ofClv11KHGYTu6-8ztdQSznv2hQgNrFOGFNVQkeDaoN1CAanerrHvXCrF9lWx47vUINfVLogEexZvV29IjoWx8VaVd2v515RB2ef3FAE_GvauMQLi_1J4KRgxMKIXu7ojulHww6agAbI7nbSq4nYv7SJb99R5xZ16OYcKKEWYHON98-SXL8fXbqqhlP6ydHVm3UTJoswW0CRRt_9MSkGTXX7rz1x1szQ9Ic0Gq1tT6z2jeY3yJs40vh3YSoa8scto1a1vLBTqqnTRzyc9WzqV5DCPFuTcEiR7N1xDhteYAE3EutgmlV05WUA5UmQXcIX6yhThmxzhnO2qCIomRKqHDJH5Xmx3VY664DiwNkSXNYh9_V7V-r4nqzg9RpOgTJGgjphRJOf5z2Pb_kuko9aL6wl_YhMJEpTijw8uimw1LTV-iEVj9-njQV3KNWW1OiINceRcAoZjQRJ0Pd8Y6ayPFS1VQT4hQ=w1919-h948-l75-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5" name="AutoShape 4" descr="https://gm1.ggpht.com/enwt_RmXs-SxZ5Vj0uG9GdqSeiNhc5wcA0IK48JWDljedOuP1H65oM9lecuId1KPDHV3XAsdp5llnpbufGfyKc8-SKioYB06Fn9561PEYoMgY2PismeWzonvdTosZOtJnxFX2lta0aBxvoHtQyolN0iw_Z1cnPo02vvWmNu1z5TzNnlwWszODqIDKNGg_dYtn9WVIMW--JN3YSSz8HUH6g2g27KWeGGbUOUQCZcAi003JnZ5ofClv11KHGYTu6-8ztdQSznv2hQgNrFOGFNVQkeDaoN1CAanerrHvXCrF9lWx47vUINfVLogEexZvV29IjoWx8VaVd2v515RB2ef3FAE_GvauMQLi_1J4KRgxMKIXu7ojulHww6agAbI7nbSq4nYv7SJb99R5xZ16OYcKKEWYHON98-SXL8fXbqqhlP6ydHVm3UTJoswW0CRRt_9MSkGTXX7rz1x1szQ9Ic0Gq1tT6z2jeY3yJs40vh3YSoa8scto1a1vLBTqqnTRzyc9WzqV5DCPFuTcEiR7N1xDhteYAE3EutgmlV05WUA5UmQXcIX6yhThmxzhnO2qCIomRKqHDJH5Xmx3VY664DiwNkSXNYh9_V7V-r4nqzg9RpOgTJGgjphRJOf5z2Pb_kuko9aL6wl_YhMJEpTijw8uimw1LTV-iEVj9-njQV3KNWW1OiINceRcAoZjQRJ0Pd8Y6ayPFS1VQT4hQ=w1919-h948-l75-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6" name="AutoShape 6" descr="https://gm1.ggpht.com/enwt_RmXs-SxZ5Vj0uG9GdqSeiNhc5wcA0IK48JWDljedOuP1H65oM9lecuId1KPDHV3XAsdp5llnpbufGfyKc8-SKioYB06Fn9561PEYoMgY2PismeWzonvdTosZOtJnxFX2lta0aBxvoHtQyolN0iw_Z1cnPo02vvWmNu1z5TzNnlwWszODqIDKNGg_dYtn9WVIMW--JN3YSSz8HUH6g2g27KWeGGbUOUQCZcAi003JnZ5ofClv11KHGYTu6-8ztdQSznv2hQgNrFOGFNVQkeDaoN1CAanerrHvXCrF9lWx47vUINfVLogEexZvV29IjoWx8VaVd2v515RB2ef3FAE_GvauMQLi_1J4KRgxMKIXu7ojulHww6agAbI7nbSq4nYv7SJb99R5xZ16OYcKKEWYHON98-SXL8fXbqqhlP6ydHVm3UTJoswW0CRRt_9MSkGTXX7rz1x1szQ9Ic0Gq1tT6z2jeY3yJs40vh3YSoa8scto1a1vLBTqqnTRzyc9WzqV5DCPFuTcEiR7N1xDhteYAE3EutgmlV05WUA5UmQXcIX6yhThmxzhnO2qCIomRKqHDJH5Xmx3VY664DiwNkSXNYh9_V7V-r4nqzg9RpOgTJGgjphRJOf5z2Pb_kuko9aL6wl_YhMJEpTijw8uimw1LTV-iEVj9-njQV3KNWW1OiINceRcAoZjQRJ0Pd8Y6ayPFS1VQT4hQ=w1919-h948-l75-f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7" name="AutoShape 8" descr="https://gm1.ggpht.com/enwt_RmXs-SxZ5Vj0uG9GdqSeiNhc5wcA0IK48JWDljedOuP1H65oM9lecuId1KPDHV3XAsdp5llnpbufGfyKc8-SKioYB06Fn9561PEYoMgY2PismeWzonvdTosZOtJnxFX2lta0aBxvoHtQyolN0iw_Z1cnPo02vvWmNu1z5TzNnlwWszODqIDKNGg_dYtn9WVIMW--JN3YSSz8HUH6g2g27KWeGGbUOUQCZcAi003JnZ5ofClv11KHGYTu6-8ztdQSznv2hQgNrFOGFNVQkeDaoN1CAanerrHvXCrF9lWx47vUINfVLogEexZvV29IjoWx8VaVd2v515RB2ef3FAE_GvauMQLi_1J4KRgxMKIXu7ojulHww6agAbI7nbSq4nYv7SJb99R5xZ16OYcKKEWYHON98-SXL8fXbqqhlP6ydHVm3UTJoswW0CRRt_9MSkGTXX7rz1x1szQ9Ic0Gq1tT6z2jeY3yJs40vh3YSoa8scto1a1vLBTqqnTRzyc9WzqV5DCPFuTcEiR7N1xDhteYAE3EutgmlV05WUA5UmQXcIX6yhThmxzhnO2qCIomRKqHDJH5Xmx3VY664DiwNkSXNYh9_V7V-r4nqzg9RpOgTJGgjphRJOf5z2Pb_kuko9aL6wl_YhMJEpTijw8uimw1LTV-iEVj9-njQV3KNWW1OiINceRcAoZjQRJ0Pd8Y6ayPFS1VQT4hQ=w1919-h948-l75-f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8" name="AutoShape 10" descr="https://gm1.ggpht.com/enwt_RmXs-SxZ5Vj0uG9GdqSeiNhc5wcA0IK48JWDljedOuP1H65oM9lecuId1KPDHV3XAsdp5llnpbufGfyKc8-SKioYB06Fn9561PEYoMgY2PismeWzonvdTosZOtJnxFX2lta0aBxvoHtQyolN0iw_Z1cnPo02vvWmNu1z5TzNnlwWszODqIDKNGg_dYtn9WVIMW--JN3YSSz8HUH6g2g27KWeGGbUOUQCZcAi003JnZ5ofClv11KHGYTu6-8ztdQSznv2hQgNrFOGFNVQkeDaoN1CAanerrHvXCrF9lWx47vUINfVLogEexZvV29IjoWx8VaVd2v515RB2ef3FAE_GvauMQLi_1J4KRgxMKIXu7ojulHww6agAbI7nbSq4nYv7SJb99R5xZ16OYcKKEWYHON98-SXL8fXbqqhlP6ydHVm3UTJoswW0CRRt_9MSkGTXX7rz1x1szQ9Ic0Gq1tT6z2jeY3yJs40vh3YSoa8scto1a1vLBTqqnTRzyc9WzqV5DCPFuTcEiR7N1xDhteYAE3EutgmlV05WUA5UmQXcIX6yhThmxzhnO2qCIomRKqHDJH5Xmx3VY664DiwNkSXNYh9_V7V-r4nqzg9RpOgTJGgjphRJOf5z2Pb_kuko9aL6wl_YhMJEpTijw8uimw1LTV-iEVj9-njQV3KNWW1OiINceRcAoZjQRJ0Pd8Y6ayPFS1VQT4hQ=w1919-h948-l75-f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9227" name="Picture 11" descr="C:\Users\ivanb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5" y="1606420"/>
            <a:ext cx="3293448" cy="247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s://gm1.ggpht.com/TwzafS5I-helubBjGvde5MNQVOSEU-67L0bmkGlNIc2WjaBazSPmXETSbjxAyvuya1tkNxzVk3odd-NWHQZgYsLkJpbrQKKYdggp5hifF-9FksrDHEmoLiiYtF6yxL3ClDmPb2h2Rj42Fun-Jyv39Ku9asfwOU6hqmTIpQBlXUE0nbSqmpCDqOzap_4_2-iveXTAGO_ItSzehHu6sBQyNfOOFyL6F2kSHQ0WsDFf7DyvmCI_n35I3vxnG4LZFFtrBJKdctXXnhqzWWAcXTO2glFyaUgtXdzXI9GfA0ovsAUBaWtSqeFHui-PXlJjr_kwrW1xltKf83jMWvpFDkHqprzEUT-VkRdcPvQePThNn40LxHfoF2C-w2ir2s-xxW_vVbJw5YJDD_kEDLDaan6t8pUVYgcvKV0FOwjDnwV1Czh17D3JdYtzOU8H-qhgNHg2RLNYYWm4GssjFiR9uBofaE6QfaZQTEYJ56NMkdUo0QlN3REC4XDlsySWYizZ2PukmoVBjbPxlQRIEYLy3uZSflf61PUsMSeLevon-Te9gnn8kj0HtX8trAAwB_z_mDOqAGCnjnIZiufv99sOIZsHGYUx227-UPbbJjH1uvCOdFoFCL3aKh4edJTscEuSiG7GXikVzr-uNg3yve2T9pghl22Sfz0c4IwOzdD7NPlcR2kj8H5ohEHKjKGnz74sLEDgNXw3cp2j1riiizT0=w1919-h948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8516"/>
            <a:ext cx="3528392" cy="4704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5" descr="Zobrazuje sa FullSizeRender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" name="AutoShape 17" descr="https://gm1.ggpht.com/Gl_yCrf2eO5u8pjgsGoHuQEhK_g5K3GoqlI3_d9CEZDaUi_K-g1x25jK_WWKRCZIqa4CgSJ4g_phLM-5auv4y_HGh3Ybv3VRzDVKxDWWbVkKZ437j44W61rRP0MUge1WQ0oSP1Tr6KbYD56LkOKi6zQl5J7qY00_g7cgxbmwRROpsuRW46TKNfBZQ0zhTEK9zQg5UoJ52Bea0edbkHS4GmtbJoN13p9Xqv5A9svayt_dM88sXbuh_oy2hl_v_YO_E_wAEwy51tIpwYxlice0em9gMK6wjrh9tRM3sJjFg-Ib_zFIlNI2w8luot-_XGVLUXL2ltVPT3_kREwm8BukuB8SRRhqN9J1odzs-uLzR52tGGkl770V6mkMC78AKP8qDK1t8gEchgBbxG5v-vs0Ys6j4qWj5VKdiphQUZAvZia48ZZp8u4V4t_mZrSLvA0Oggg_OaTynIvyuPwpBcQiuvtojsLr5B--kakeKPwxtromhSi9v3FnRv5luhD1O9XdmnNPjFEXzWUPlzUJ7YLP2rj29aY5-BClTua-YpNAp5sDinYFqTU1Pqi9YL8cclPOKbFyq9bT238xS56KqGDgXwd3uH6xqgQni5BWZ4qD4L9Fiy4kCUeasNubhYSUgpztjCh6seFq0mNqMUzgas9JzS-mdE7DocirX-wzU1vBBWTXS1l4uHH3e1gRdqy8chVy0cwpuRQAiXy_Pw=w1919-h948-l75-f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1" name="AutoShape 19" descr="https://gm1.ggpht.com/Gl_yCrf2eO5u8pjgsGoHuQEhK_g5K3GoqlI3_d9CEZDaUi_K-g1x25jK_WWKRCZIqa4CgSJ4g_phLM-5auv4y_HGh3Ybv3VRzDVKxDWWbVkKZ437j44W61rRP0MUge1WQ0oSP1Tr6KbYD56LkOKi6zQl5J7qY00_g7cgxbmwRROpsuRW46TKNfBZQ0zhTEK9zQg5UoJ52Bea0edbkHS4GmtbJoN13p9Xqv5A9svayt_dM88sXbuh_oy2hl_v_YO_E_wAEwy51tIpwYxlice0em9gMK6wjrh9tRM3sJjFg-Ib_zFIlNI2w8luot-_XGVLUXL2ltVPT3_kREwm8BukuB8SRRhqN9J1odzs-uLzR52tGGkl770V6mkMC78AKP8qDK1t8gEchgBbxG5v-vs0Ys6j4qWj5VKdiphQUZAvZia48ZZp8u4V4t_mZrSLvA0Oggg_OaTynIvyuPwpBcQiuvtojsLr5B--kakeKPwxtromhSi9v3FnRv5luhD1O9XdmnNPjFEXzWUPlzUJ7YLP2rj29aY5-BClTua-YpNAp5sDinYFqTU1Pqi9YL8cclPOKbFyq9bT238xS56KqGDgXwd3uH6xqgQni5BWZ4qD4L9Fiy4kCUeasNubhYSUgpztjCh6seFq0mNqMUzgas9JzS-mdE7DocirX-wzU1vBBWTXS1l4uHH3e1gRdqy8chVy0cwpuRQAiXy_Pw=w1919-h948-l75-f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3" name="AutoShape 2" descr="https://gm1.ggpht.com/Gl_yCrf2eO5u8pjgsGoHuQEhK_g5K3GoqlI3_d9CEZDaUi_K-g1x25jK_WWKRCZIqa4CgSJ4g_phLM-5auv4y_HGh3Ybv3VRzDVKxDWWbVkKZ437j44W61rRP0MUge1WQ0oSP1Tr6KbYD56LkOKi6zQl5J7qY00_g7cgxbmwRROpsuRW46TKNfBZQ0zhTEK9zQg5UoJ52Bea0edbkHS4GmtbJoN13p9Xqv5A9svayt_dM88sXbuh_oy2hl_v_YO_E_wAEwy51tIpwYxlice0em9gMK6wjrh9tRM3sJjFg-Ib_zFIlNI2w8luot-_XGVLUXL2ltVPT3_kREwm8BukuB8SRRhqN9J1odzs-uLzR52tGGkl770V6mkMC78AKP8qDK1t8gEchgBbxG5v-vs0Ys6j4qWj5VKdiphQUZAvZia48ZZp8u4V4t_mZrSLvA0Oggg_OaTynIvyuPwpBcQiuvtojsLr5B--kakeKPwxtromhSi9v3FnRv5luhD1O9XdmnNPjFEXzWUPlzUJ7YLP2rj29aY5-BClTua-YpNAp5sDinYFqTU1Pqi9YL8cclPOKbFyq9bT238xS56KqGDgXwd3uH6xqgQni5BWZ4qD4L9Fiy4kCUeasNubhYSUgpztjCh6seFq0mNqMUzgas9JzS-mdE7DocirX-wzU1vBBWTXS1l4uHH3e1gRdqy8chVy0cwpuRQAiXy_Pw=w1919-h948-l75-f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2" name="AutoShape 4" descr="https://gm1.ggpht.com/Gl_yCrf2eO5u8pjgsGoHuQEhK_g5K3GoqlI3_d9CEZDaUi_K-g1x25jK_WWKRCZIqa4CgSJ4g_phLM-5auv4y_HGh3Ybv3VRzDVKxDWWbVkKZ437j44W61rRP0MUge1WQ0oSP1Tr6KbYD56LkOKi6zQl5J7qY00_g7cgxbmwRROpsuRW46TKNfBZQ0zhTEK9zQg5UoJ52Bea0edbkHS4GmtbJoN13p9Xqv5A9svayt_dM88sXbuh_oy2hl_v_YO_E_wAEwy51tIpwYxlice0em9gMK6wjrh9tRM3sJjFg-Ib_zFIlNI2w8luot-_XGVLUXL2ltVPT3_kREwm8BukuB8SRRhqN9J1odzs-uLzR52tGGkl770V6mkMC78AKP8qDK1t8gEchgBbxG5v-vs0Ys6j4qWj5VKdiphQUZAvZia48ZZp8u4V4t_mZrSLvA0Oggg_OaTynIvyuPwpBcQiuvtojsLr5B--kakeKPwxtromhSi9v3FnRv5luhD1O9XdmnNPjFEXzWUPlzUJ7YLP2rj29aY5-BClTua-YpNAp5sDinYFqTU1Pqi9YL8cclPOKbFyq9bT238xS56KqGDgXwd3uH6xqgQni5BWZ4qD4L9Fiy4kCUeasNubhYSUgpztjCh6seFq0mNqMUzgas9JzS-mdE7DocirX-wzU1vBBWTXS1l4uHH3e1gRdqy8chVy0cwpuRQAiXy_Pw=w1919-h948-l75-f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3" name="AutoShape 6" descr="https://gm1.ggpht.com/Gl_yCrf2eO5u8pjgsGoHuQEhK_g5K3GoqlI3_d9CEZDaUi_K-g1x25jK_WWKRCZIqa4CgSJ4g_phLM-5auv4y_HGh3Ybv3VRzDVKxDWWbVkKZ437j44W61rRP0MUge1WQ0oSP1Tr6KbYD56LkOKi6zQl5J7qY00_g7cgxbmwRROpsuRW46TKNfBZQ0zhTEK9zQg5UoJ52Bea0edbkHS4GmtbJoN13p9Xqv5A9svayt_dM88sXbuh_oy2hl_v_YO_E_wAEwy51tIpwYxlice0em9gMK6wjrh9tRM3sJjFg-Ib_zFIlNI2w8luot-_XGVLUXL2ltVPT3_kREwm8BukuB8SRRhqN9J1odzs-uLzR52tGGkl770V6mkMC78AKP8qDK1t8gEchgBbxG5v-vs0Ys6j4qWj5VKdiphQUZAvZia48ZZp8u4V4t_mZrSLvA0Oggg_OaTynIvyuPwpBcQiuvtojsLr5B--kakeKPwxtromhSi9v3FnRv5luhD1O9XdmnNPjFEXzWUPlzUJ7YLP2rj29aY5-BClTua-YpNAp5sDinYFqTU1Pqi9YL8cclPOKbFyq9bT238xS56KqGDgXwd3uH6xqgQni5BWZ4qD4L9Fiy4kCUeasNubhYSUgpztjCh6seFq0mNqMUzgas9JzS-mdE7DocirX-wzU1vBBWTXS1l4uHH3e1gRdqy8chVy0cwpuRQAiXy_Pw=w1919-h948-l75-f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4" name="AutoShape 8" descr="https://gm1.ggpht.com/Gl_yCrf2eO5u8pjgsGoHuQEhK_g5K3GoqlI3_d9CEZDaUi_K-g1x25jK_WWKRCZIqa4CgSJ4g_phLM-5auv4y_HGh3Ybv3VRzDVKxDWWbVkKZ437j44W61rRP0MUge1WQ0oSP1Tr6KbYD56LkOKi6zQl5J7qY00_g7cgxbmwRROpsuRW46TKNfBZQ0zhTEK9zQg5UoJ52Bea0edbkHS4GmtbJoN13p9Xqv5A9svayt_dM88sXbuh_oy2hl_v_YO_E_wAEwy51tIpwYxlice0em9gMK6wjrh9tRM3sJjFg-Ib_zFIlNI2w8luot-_XGVLUXL2ltVPT3_kREwm8BukuB8SRRhqN9J1odzs-uLzR52tGGkl770V6mkMC78AKP8qDK1t8gEchgBbxG5v-vs0Ys6j4qWj5VKdiphQUZAvZia48ZZp8u4V4t_mZrSLvA0Oggg_OaTynIvyuPwpBcQiuvtojsLr5B--kakeKPwxtromhSi9v3FnRv5luhD1O9XdmnNPjFEXzWUPlzUJ7YLP2rj29aY5-BClTua-YpNAp5sDinYFqTU1Pqi9YL8cclPOKbFyq9bT238xS56KqGDgXwd3uH6xqgQni5BWZ4qD4L9Fiy4kCUeasNubhYSUgpztjCh6seFq0mNqMUzgas9JzS-mdE7DocirX-wzU1vBBWTXS1l4uHH3e1gRdqy8chVy0cwpuRQAiXy_Pw=w1919-h948-l75-f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33" name="Picture 9" descr="C:\Users\ivanb\Desktop\unnamed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0" b="-1"/>
          <a:stretch/>
        </p:blipFill>
        <p:spPr bwMode="auto">
          <a:xfrm>
            <a:off x="1085999" y="4092506"/>
            <a:ext cx="3319537" cy="2508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Čo zaujímavé čítali naši študenti...</a:t>
            </a:r>
          </a:p>
        </p:txBody>
      </p:sp>
      <p:pic>
        <p:nvPicPr>
          <p:cNvPr id="4" name="Picture 2" descr="http://www.oavoza.sk/wp-content/uploads/2015/04/oavoza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4" y="418835"/>
            <a:ext cx="1500938" cy="6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voi\Desktop\IMG_4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5410" y="2250791"/>
            <a:ext cx="5220911" cy="3915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av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6"/>
            <a:ext cx="3775882" cy="5001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1939</TotalTime>
  <Words>156</Words>
  <Application>Microsoft Office PowerPoint</Application>
  <PresentationFormat>Prezentácia na obrazovke (4:3)</PresentationFormat>
  <Paragraphs>38</Paragraphs>
  <Slides>15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Wingdings</vt:lpstr>
      <vt:lpstr>Wingdings 2</vt:lpstr>
      <vt:lpstr>Medián</vt:lpstr>
      <vt:lpstr>Stredoškolská odborná činnosť</vt:lpstr>
      <vt:lpstr>Prijímacie skúšky (bilingválne štúdium) 6317 M 74</vt:lpstr>
      <vt:lpstr>Slovenské národné divadlo</vt:lpstr>
      <vt:lpstr>Mestské divadlo v Žiline + Dom odborov</vt:lpstr>
      <vt:lpstr>Prijímacie skúšky (obchodná akadémia) 6317 M</vt:lpstr>
      <vt:lpstr>Slovenské národné divadlo</vt:lpstr>
      <vt:lpstr>Charitatívny koncert</vt:lpstr>
      <vt:lpstr>Online maturitné testovanie</vt:lpstr>
      <vt:lpstr>Čo zaujímavé čítali naši študenti...</vt:lpstr>
      <vt:lpstr>Čo zaujímavé čítali naši študenti...</vt:lpstr>
      <vt:lpstr>Knižný veľtrh </vt:lpstr>
      <vt:lpstr>Literárny workshop ako sprievodné podujatie k Žilinskému literárnemu festivalu</vt:lpstr>
      <vt:lpstr>Slávnostné udalosti školy pod taktovkou našej predmetovej komisie</vt:lpstr>
      <vt:lpstr>Naši študenti sú veľkí nadšenci cestovania a takto realizujú medzipredmetové vzťahy v teréne...</vt:lpstr>
      <vt:lpstr>Medzipredmetové vzťahy na vyučovaní v škole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Učebňa slovenčiny  a aktivity</dc:title>
  <dc:creator>Ivan Budai</dc:creator>
  <cp:lastModifiedBy>Ucitel</cp:lastModifiedBy>
  <cp:revision>72</cp:revision>
  <dcterms:created xsi:type="dcterms:W3CDTF">2016-11-29T09:44:00Z</dcterms:created>
  <dcterms:modified xsi:type="dcterms:W3CDTF">2020-11-17T10:46:25Z</dcterms:modified>
</cp:coreProperties>
</file>