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84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37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88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4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1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6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0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6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22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14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5F8F-5A4B-47A8-BD4A-4D81B942B4E7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9E6A-4F5B-4E5C-9FE4-0B29B0216C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3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33144" y="2705989"/>
            <a:ext cx="9531096" cy="135394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sk-SK" sz="5400" b="1" cap="small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Predmetová komisia odborného vzdelávania </a:t>
            </a:r>
            <a:br>
              <a:rPr lang="sk-SK" sz="5400" b="1" cap="small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5400" b="1" cap="small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anglickom jazyku</a:t>
            </a:r>
          </a:p>
        </p:txBody>
      </p:sp>
      <p:sp>
        <p:nvSpPr>
          <p:cNvPr id="3" name="Ovál 2"/>
          <p:cNvSpPr/>
          <p:nvPr/>
        </p:nvSpPr>
        <p:spPr>
          <a:xfrm>
            <a:off x="11292114" y="6284686"/>
            <a:ext cx="624115" cy="435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3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640" y="1691005"/>
            <a:ext cx="10515600" cy="41337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ekonomika a podnikanie</a:t>
            </a:r>
            <a:b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jazyková odborná príprava v AJ</a:t>
            </a:r>
            <a:b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tovaroznalectvo</a:t>
            </a:r>
            <a:b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úvod do makroekonómie</a:t>
            </a:r>
            <a:b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právna náuka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0" y="0"/>
            <a:ext cx="12192000" cy="135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sk-SK" sz="5400" b="1" cap="small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Jej súčasťou sú predmety</a:t>
            </a:r>
          </a:p>
        </p:txBody>
      </p:sp>
      <p:sp>
        <p:nvSpPr>
          <p:cNvPr id="4" name="Ovál 3"/>
          <p:cNvSpPr/>
          <p:nvPr/>
        </p:nvSpPr>
        <p:spPr>
          <a:xfrm>
            <a:off x="11292114" y="6284686"/>
            <a:ext cx="624115" cy="435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8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278744" y="1665707"/>
            <a:ext cx="9150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odborná prax v zahraničí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kurzy pre učiteľov v zahraničí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projektová činnosť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štátne jazykové skúšky z 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projekt – podnikateľský plán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projekt – marketingová kampaň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cvičná maturita</a:t>
            </a:r>
            <a:endParaRPr lang="sk-SK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exkurzie</a:t>
            </a:r>
            <a:endParaRPr lang="sk-SK" sz="3600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2278744" y="0"/>
            <a:ext cx="9913256" cy="135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5400" b="1" cap="small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Realizované aktivity </a:t>
            </a:r>
          </a:p>
        </p:txBody>
      </p:sp>
      <p:sp>
        <p:nvSpPr>
          <p:cNvPr id="5" name="Ovál 4"/>
          <p:cNvSpPr/>
          <p:nvPr/>
        </p:nvSpPr>
        <p:spPr>
          <a:xfrm>
            <a:off x="11292114" y="6284686"/>
            <a:ext cx="624115" cy="435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6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96" y="219456"/>
            <a:ext cx="5132832" cy="384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2877" y="3132614"/>
            <a:ext cx="2629447" cy="350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8637" y="219456"/>
            <a:ext cx="5124408" cy="384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ál 4"/>
          <p:cNvSpPr/>
          <p:nvPr/>
        </p:nvSpPr>
        <p:spPr>
          <a:xfrm>
            <a:off x="11292114" y="6284686"/>
            <a:ext cx="624115" cy="435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36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48</Words>
  <Application>Microsoft Office PowerPoint</Application>
  <PresentationFormat>Širokouhlá</PresentationFormat>
  <Paragraphs>12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Motív balíka Office</vt:lpstr>
      <vt:lpstr>Predmetová komisia odborného vzdelávania  v anglickom jazyku</vt:lpstr>
      <vt:lpstr>ekonomika a podnikanie jazyková odborná príprava v AJ tovaroznalectvo úvod do makroekonómie právna náuka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Predmetová komisia prírodovedných predmetov a telesnej a športovej výchovy</dc:title>
  <dc:creator>Martina Hubena</dc:creator>
  <cp:lastModifiedBy>Rudko</cp:lastModifiedBy>
  <cp:revision>15</cp:revision>
  <dcterms:created xsi:type="dcterms:W3CDTF">2020-11-13T09:45:57Z</dcterms:created>
  <dcterms:modified xsi:type="dcterms:W3CDTF">2020-11-29T18:43:02Z</dcterms:modified>
</cp:coreProperties>
</file>