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84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37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88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14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8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1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6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0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6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22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14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5F8F-5A4B-47A8-BD4A-4D81B942B4E7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34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33144" y="2705989"/>
            <a:ext cx="9531096" cy="135394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sk-SK" sz="5400" b="1" cap="small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Predmetová komisia matematiky a informatiky</a:t>
            </a:r>
            <a:endParaRPr lang="sk-SK" sz="5400" b="1" cap="small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640" y="1691005"/>
            <a:ext cx="10515600" cy="479688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matematika</a:t>
            </a:r>
            <a:b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informatika </a:t>
            </a:r>
            <a:b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hospodárske </a:t>
            </a: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výpočty</a:t>
            </a:r>
            <a:b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internetový marketing</a:t>
            </a: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sk-SK" sz="36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0" y="0"/>
            <a:ext cx="12192000" cy="135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sk-SK" sz="5400" b="1" cap="small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Jej súčasťou sú predmety</a:t>
            </a:r>
            <a:endParaRPr lang="sk-SK" sz="5400" b="1" cap="small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278744" y="1665707"/>
            <a:ext cx="9150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prijímacie skúšky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maturitné skúšky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súťaže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sk-SK" sz="36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zdelávacie </a:t>
            </a:r>
            <a:r>
              <a:rPr lang="sk-SK" sz="3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krúžky</a:t>
            </a:r>
            <a:endParaRPr lang="sk-SK" sz="3600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2278744" y="0"/>
            <a:ext cx="9913256" cy="135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k-SK" sz="5400" b="1" cap="small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Realizované aktivity </a:t>
            </a:r>
            <a:endParaRPr lang="sk-SK" sz="5400" b="1" cap="small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Odborná učebňa matematiky</a:t>
            </a:r>
            <a:endParaRPr lang="sk-SK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251">
            <a:off x="558319" y="1837765"/>
            <a:ext cx="4193790" cy="3311525"/>
          </a:xfrm>
          <a:ln w="3810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986">
            <a:off x="6234545" y="1938500"/>
            <a:ext cx="4281054" cy="321079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10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Súťaže       </a:t>
            </a:r>
            <a:r>
              <a:rPr lang="sk-SK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Krúžky</a:t>
            </a:r>
            <a:endParaRPr lang="sk-SK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Matematický klokan</a:t>
            </a:r>
          </a:p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PIŠQWORKY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Matematiku zvládneme </a:t>
            </a:r>
          </a:p>
          <a:p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Príprava na maturitu a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VŠ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k-SK" dirty="0"/>
          </a:p>
        </p:txBody>
      </p:sp>
      <p:sp>
        <p:nvSpPr>
          <p:cNvPr id="5" name="AutoShape 2" descr="21. ročník súťaže – Matematický klo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1753">
            <a:off x="621775" y="3018495"/>
            <a:ext cx="2143125" cy="21431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0768">
            <a:off x="3676008" y="2337787"/>
            <a:ext cx="1800225" cy="25336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1874">
            <a:off x="8902588" y="3017156"/>
            <a:ext cx="2705100" cy="16859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6024">
            <a:off x="2429994" y="4296736"/>
            <a:ext cx="2857500" cy="21431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73251">
            <a:off x="6575770" y="4177489"/>
            <a:ext cx="2847975" cy="16002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890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Prijímacie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skúšky Z MATEMATIKY 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OA aj BOA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OA  - 45 minút – 30 bodov</a:t>
            </a:r>
          </a:p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BOA – 30 minút – 20 bodov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Zástupný objekt pre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0" t="8707" r="30817" b="4307"/>
          <a:stretch/>
        </p:blipFill>
        <p:spPr>
          <a:xfrm rot="1069652">
            <a:off x="7648963" y="1688564"/>
            <a:ext cx="3119123" cy="431549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620">
            <a:off x="1125589" y="3305018"/>
            <a:ext cx="4909999" cy="275983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816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3294">
            <a:off x="9510626" y="3478667"/>
            <a:ext cx="1524000" cy="30003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Prijímacie skúšky na BOA</a:t>
            </a:r>
            <a:endParaRPr lang="sk-SK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Kombinatorika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Základné počtové Operácie 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Zlomky, usporiadanie na číselnej osi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Percentá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Mierky mapy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Obvody a obsahy štvorca,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obdĺžnika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 trojuholníka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Objemy a povrchy kocky, kvádra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+ ich siete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Uhly v trojuholníku</a:t>
            </a: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Aritmetický priemer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Osová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 stredová súmernosť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Trojuholníková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nerovnosť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Priama a nepriama úmernosť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Prijímacie skúšky na OA</a:t>
            </a:r>
            <a:endParaRPr lang="sk-SK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Premeny jednotiek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Deliteľnosť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Stredová priečka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Kombinatorika, pravdepodobnosť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Základné počtové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operácie, zlomky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Percentá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Mierka mapy,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pomery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Obvody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 obsahy štvorca,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trojuholníka,obdĺžnika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lichobežníka a kruhu</a:t>
            </a: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Spoločná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práca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Rovnice a nerovnice</a:t>
            </a: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Uhly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 trojuholníku</a:t>
            </a:r>
          </a:p>
          <a:p>
            <a:pPr lvl="0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Priama a 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nepriama úmernosť 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Osová a stredová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súmernosť</a:t>
            </a:r>
          </a:p>
          <a:p>
            <a:pPr lvl="0"/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6480">
            <a:off x="8420100" y="4614863"/>
            <a:ext cx="2933700" cy="15621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26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103</Words>
  <Application>Microsoft Office PowerPoint</Application>
  <PresentationFormat>Širokouhlá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Motív balíka Office</vt:lpstr>
      <vt:lpstr>Predmetová komisia matematiky a informatiky</vt:lpstr>
      <vt:lpstr>matematika informatika  hospodárske výpočty internetový marketing </vt:lpstr>
      <vt:lpstr>Prezentácia programu PowerPoint</vt:lpstr>
      <vt:lpstr>Odborná učebňa matematiky</vt:lpstr>
      <vt:lpstr>Súťaže       Krúžky</vt:lpstr>
      <vt:lpstr>Prijímacie skúšky Z MATEMATIKY  na OA aj BOA</vt:lpstr>
      <vt:lpstr>Prijímacie skúšky na BOA</vt:lpstr>
      <vt:lpstr>Prijímacie skúšky na 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Predmetová komisia prírodovedných predmetov a telesnej a športovej výchovy</dc:title>
  <dc:creator>Martina Hubena</dc:creator>
  <cp:lastModifiedBy>Rudko</cp:lastModifiedBy>
  <cp:revision>24</cp:revision>
  <dcterms:created xsi:type="dcterms:W3CDTF">2020-11-13T09:45:57Z</dcterms:created>
  <dcterms:modified xsi:type="dcterms:W3CDTF">2020-11-15T14:13:08Z</dcterms:modified>
</cp:coreProperties>
</file>