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22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751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16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0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93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46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79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982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604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31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879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99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70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51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76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666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D2D4-12C1-414E-A88D-53E6DD697709}" type="datetimeFigureOut">
              <a:rPr lang="sk-SK" smtClean="0"/>
              <a:t>19. 11. 2020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74CB99-927F-4A1F-BC42-57625FCB06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8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  <p:sldLayoutId id="2147484299" r:id="rId15"/>
    <p:sldLayoutId id="21474843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130214"/>
            <a:ext cx="7766936" cy="1646302"/>
          </a:xfrm>
        </p:spPr>
        <p:txBody>
          <a:bodyPr/>
          <a:lstStyle/>
          <a:p>
            <a:pPr algn="ctr"/>
            <a:r>
              <a:rPr lang="sk-SK" dirty="0" smtClean="0"/>
              <a:t>Druhý cudzí jazyk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6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71272"/>
            <a:ext cx="8596668" cy="1320800"/>
          </a:xfrm>
        </p:spPr>
        <p:txBody>
          <a:bodyPr/>
          <a:lstStyle/>
          <a:p>
            <a:r>
              <a:rPr lang="sk-SK" dirty="0" smtClean="0"/>
              <a:t>Ponúkame 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05444" y="1592072"/>
            <a:ext cx="8596668" cy="4827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Nemecký jazyk</a:t>
            </a:r>
          </a:p>
          <a:p>
            <a:pPr marL="0" indent="0">
              <a:buNone/>
            </a:pPr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Ruský jazyk</a:t>
            </a:r>
          </a:p>
          <a:p>
            <a:pPr marL="0" indent="0">
              <a:buNone/>
            </a:pPr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Francúzsky jazyk 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3 hodiny týždenne počas celého štúdia 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ok 3" descr="Jazykové učebnice Predaj, inzercia - Bazar.s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227">
            <a:off x="4721699" y="713794"/>
            <a:ext cx="1580592" cy="131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Raduga po bazár - Bazoš.s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746">
            <a:off x="4339075" y="2329178"/>
            <a:ext cx="1580592" cy="116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Učebnice f - bazár - Bazoš.s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441">
            <a:off x="4842245" y="3846576"/>
            <a:ext cx="1580592" cy="1215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4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1320800"/>
          </a:xfrm>
        </p:spPr>
        <p:txBody>
          <a:bodyPr/>
          <a:lstStyle/>
          <a:p>
            <a:r>
              <a:rPr lang="sk-SK" dirty="0" smtClean="0"/>
              <a:t>Naším cieľom je 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401637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rozvíjať všetky štyri rečové zručnosti: počúvanie a čítanie s porozumením, ústny a písomný prejav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dorozumieť sa v bežných situáciách každodenného 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života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porozumieť jednoduchým hovoreným a písaným textom a vedieť takéto texty aj 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vytvoriť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osvojiť si cudzí jazyk na úrovni 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B1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podľa Spoločného európskeho referenčného rámca pre jazyky a získať tak lepšie šance pri uplatnení sa na domácom aj zahraničnom trhu práce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000" dirty="0"/>
          </a:p>
        </p:txBody>
      </p:sp>
      <p:pic>
        <p:nvPicPr>
          <p:cNvPr id="4" name="Obrázok 3" descr="Guten Tag! Hallo! Wie geht's? - YouTub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/>
          <a:stretch/>
        </p:blipFill>
        <p:spPr bwMode="auto">
          <a:xfrm>
            <a:off x="1283316" y="4704787"/>
            <a:ext cx="2294466" cy="1643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ok 4" descr="https://image.slidesharecdn.com/lessalutationsinformellesetformelles-130604173500-phpapp01/95/slide-3-10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6385" r="3745" b="6290"/>
          <a:stretch/>
        </p:blipFill>
        <p:spPr bwMode="auto">
          <a:xfrm>
            <a:off x="4463511" y="4704787"/>
            <a:ext cx="2075688" cy="164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привет как поживаешь, Мем Выздоравливай - заяц из ну погод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8" y="4704787"/>
            <a:ext cx="1849074" cy="1643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512" y="289560"/>
            <a:ext cx="8596668" cy="1320800"/>
          </a:xfrm>
        </p:spPr>
        <p:txBody>
          <a:bodyPr/>
          <a:lstStyle/>
          <a:p>
            <a:r>
              <a:rPr lang="sk-SK" dirty="0" smtClean="0"/>
              <a:t>Učebne 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8012" y="1465645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Jazyková 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učebňa</a:t>
            </a:r>
            <a:endParaRPr lang="sk-SK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Jazykové 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laboratórium </a:t>
            </a:r>
            <a:endParaRPr lang="sk-SK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ok 3" descr="C:\Users\Braňo\Downloads\20201118_0754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03" y="289560"/>
            <a:ext cx="4494838" cy="295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6" y="2786445"/>
            <a:ext cx="4660728" cy="320701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90" y="3695765"/>
            <a:ext cx="4507351" cy="29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012" y="417576"/>
            <a:ext cx="8596668" cy="1320800"/>
          </a:xfrm>
        </p:spPr>
        <p:txBody>
          <a:bodyPr/>
          <a:lstStyle/>
          <a:p>
            <a:r>
              <a:rPr lang="sk-SK" dirty="0" smtClean="0"/>
              <a:t>Aktivity v rámci vyučovania 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8512" y="2178877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interaktívne cvičenia v jazykovom </a:t>
            </a: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laboratóriu</a:t>
            </a:r>
          </a:p>
          <a:p>
            <a:pPr marL="0" indent="0">
              <a:buNone/>
            </a:pPr>
            <a:endParaRPr lang="sk-SK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aktivity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pri príležitosti Európskeho dňa </a:t>
            </a: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jazykov</a:t>
            </a:r>
          </a:p>
          <a:p>
            <a:pPr marL="0" indent="0">
              <a:buNone/>
            </a:pPr>
            <a:endParaRPr lang="sk-SK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súťaž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prezentácií v nemeckom jazyku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72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fancybox-img" descr="https://www.oavoza.sk/wp-content/gallery/caj-o-piatej-alebo-kava-o-stvrtej-1/IMG-917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2" y="425971"/>
            <a:ext cx="4196146" cy="282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26. September – Europäischer Tag der Sprach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32" y="794512"/>
            <a:ext cx="1627632" cy="84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fancybox-img" descr="https://www.oavoza.sk/wp-content/gallery/sutaz-prezentacii-v-nemeckom-jazyku-2019/20190410_1125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46" y="425970"/>
            <a:ext cx="4104246" cy="282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https://www.oavoza.sk/wp-content/gallery/europsky-den-jazykov/20191015_1824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86" y="3637003"/>
            <a:ext cx="3913674" cy="281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3637003"/>
            <a:ext cx="3904488" cy="2818662"/>
          </a:xfrm>
          <a:prstGeom prst="rect">
            <a:avLst/>
          </a:prstGeom>
        </p:spPr>
      </p:pic>
      <p:pic>
        <p:nvPicPr>
          <p:cNvPr id="11" name="Obrázok 10" descr="https://www.oavoza.sk/wp-content/gallery/ruska-kultura-a-zvyky/rusky-jazyk-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88" y="2312138"/>
            <a:ext cx="2302764" cy="3037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9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936" y="609599"/>
            <a:ext cx="11292840" cy="6248401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Exkurzie : 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                             </a:t>
            </a:r>
            <a: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WIEN</a:t>
            </a:r>
            <a:b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dirty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PARIS </a:t>
            </a:r>
            <a:b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dirty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MOCKBA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400" dirty="0" smtClean="0">
                <a:solidFill>
                  <a:srgbClr val="548235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5" name="Obrázok 4" descr="https://www.oavoza.sk/wp-content/gallery/pariz-2012/fotky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96" y="2597931"/>
            <a:ext cx="2464028" cy="311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https://www.oavoza.sk/wp-content/gallery/oavoza-v-moskve-odborna-exkurzia-do-ruska-2019-2020/20200220_1445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4" y="2697075"/>
            <a:ext cx="2070735" cy="276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https://www.oavoza.sk/wp-content/gallery/exkurzia-do-firmy-lkw-walter-2018/IMG_48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17" y="395628"/>
            <a:ext cx="3059351" cy="230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https://www.oavoza.sk/wp-content/gallery/vieden-2018/vieden-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85" y="2354524"/>
            <a:ext cx="3322289" cy="205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fancybox-img" descr="https://www.oavoza.sk/wp-content/gallery/vieden-2018/vieden-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33" y="266211"/>
            <a:ext cx="310896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213" y="3236663"/>
            <a:ext cx="1754177" cy="2338902"/>
          </a:xfrm>
          <a:prstGeom prst="rect">
            <a:avLst/>
          </a:prstGeom>
        </p:spPr>
      </p:pic>
      <p:pic>
        <p:nvPicPr>
          <p:cNvPr id="17" name="Zástupný objekt pre obsah 16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" y="1541216"/>
            <a:ext cx="3014014" cy="1465146"/>
          </a:xfr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23" y="5037308"/>
            <a:ext cx="3343172" cy="16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45</Words>
  <Application>Microsoft Office PowerPoint</Application>
  <PresentationFormat>Širokouhlá</PresentationFormat>
  <Paragraphs>25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5" baseType="lpstr">
      <vt:lpstr>Arial</vt:lpstr>
      <vt:lpstr>Broadway</vt:lpstr>
      <vt:lpstr>Calibri</vt:lpstr>
      <vt:lpstr>Times New Roman</vt:lpstr>
      <vt:lpstr>Trebuchet MS</vt:lpstr>
      <vt:lpstr>Wingdings</vt:lpstr>
      <vt:lpstr>Wingdings 3</vt:lpstr>
      <vt:lpstr>Fazeta</vt:lpstr>
      <vt:lpstr>Druhý cudzí jazyk </vt:lpstr>
      <vt:lpstr>Ponúkame : </vt:lpstr>
      <vt:lpstr>Naším cieľom je :</vt:lpstr>
      <vt:lpstr>Učebne :</vt:lpstr>
      <vt:lpstr>Aktivity v rámci vyučovania : </vt:lpstr>
      <vt:lpstr>Prezentácia programu PowerPoint</vt:lpstr>
      <vt:lpstr>Exkurzie :                                                             WIEN                                                                                           PARIS                                                                                            MOCKBA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Braňo</dc:creator>
  <cp:lastModifiedBy>Braňo</cp:lastModifiedBy>
  <cp:revision>16</cp:revision>
  <dcterms:created xsi:type="dcterms:W3CDTF">2020-11-17T16:31:43Z</dcterms:created>
  <dcterms:modified xsi:type="dcterms:W3CDTF">2020-11-19T15:33:18Z</dcterms:modified>
</cp:coreProperties>
</file>