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8"/>
  </p:notesMasterIdLst>
  <p:sldIdLst>
    <p:sldId id="256" r:id="rId2"/>
    <p:sldId id="298" r:id="rId3"/>
    <p:sldId id="267" r:id="rId4"/>
    <p:sldId id="296" r:id="rId5"/>
    <p:sldId id="297" r:id="rId6"/>
    <p:sldId id="257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FF00"/>
    <a:srgbClr val="A2F494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967F1-486F-4655-A9DE-258CE4EF7A0F}" type="datetimeFigureOut">
              <a:rPr lang="cs-CZ" smtClean="0"/>
              <a:t>13.11.2020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5B36-9910-4299-916D-E3C75328F9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0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8A9D-1C3C-45C0-B8F9-98BC9CD40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7732-96E0-469F-A30F-093F0ED8F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12F9-7D5E-4B11-9AAA-17C7BCC13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1BFB-045A-478A-A55F-76622B88A2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32A3-A6E9-4D0F-8108-522C570674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F39A-65F5-45E1-84C5-9265504520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48DF-E4EE-4D8D-84E8-BA1BAF408A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3EFC-ED0A-4380-B4A5-372FCBAFA2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E445-10AA-446B-B702-B55BE30D3F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50BD-F4D4-4664-BD23-1D71F382A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3FA6-72BE-4DFB-81DE-EF5646195D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8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AF8921-D21C-4D2A-AB70-C729A3AD40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32" r:id="rId2"/>
    <p:sldLayoutId id="2147483741" r:id="rId3"/>
    <p:sldLayoutId id="2147483733" r:id="rId4"/>
    <p:sldLayoutId id="2147483742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 advClick="0" advTm="18000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8135937" cy="2592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3600" b="1" dirty="0">
              <a:solidFill>
                <a:srgbClr val="FFFF00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3600" b="1" dirty="0" smtClean="0">
                <a:solidFill>
                  <a:srgbClr val="FFFF00"/>
                </a:solidFill>
                <a:latin typeface="Verdana" pitchFamily="34" charset="0"/>
              </a:rPr>
              <a:t>hospodárska geografia</a:t>
            </a:r>
            <a:endParaRPr lang="cs-CZ" sz="36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1785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405880" y="1988840"/>
            <a:ext cx="8352928" cy="388843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všetkých svetadieloch - Ázii, Austrálie a Oceánie, Afrike, Amerike a Európe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geografických charakteristikách svetadielov z hľadiska prírodných pomerov a hospodárskej charakteristiky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medzinárodných a európskych integráciách a postavení Slovenska vo vzťahu k týmto spoločenstvám</a:t>
            </a:r>
          </a:p>
          <a:p>
            <a:pPr marL="0" indent="0">
              <a:buClr>
                <a:srgbClr val="FFFF00"/>
              </a:buClr>
              <a:buNone/>
            </a:pPr>
            <a:endParaRPr lang="sk-SK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29916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Žiaci získajú základné vedomosti o: </a:t>
            </a:r>
          </a:p>
        </p:txBody>
      </p:sp>
    </p:spTree>
    <p:extLst>
      <p:ext uri="{BB962C8B-B14F-4D97-AF65-F5344CB8AC3E}">
        <p14:creationId xmlns:p14="http://schemas.microsoft.com/office/powerpoint/2010/main" val="2695071514"/>
      </p:ext>
    </p:extLst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08" y="108144"/>
            <a:ext cx="8229600" cy="81821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Využitie </a:t>
            </a:r>
            <a:r>
              <a:rPr lang="sk-SK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didaktických pomôcok</a:t>
            </a:r>
            <a:endParaRPr lang="cs-CZ" sz="4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C:\Users\Maťka\Desktop\DATA\foto\projekt\HO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12868" r="16617" b="7624"/>
          <a:stretch/>
        </p:blipFill>
        <p:spPr bwMode="auto">
          <a:xfrm>
            <a:off x="216566" y="1124741"/>
            <a:ext cx="2615200" cy="25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 descr="C:\Users\Maťka\Desktop\DATA\foto\projekt\DEJ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r="16103"/>
          <a:stretch/>
        </p:blipFill>
        <p:spPr bwMode="auto">
          <a:xfrm>
            <a:off x="216566" y="3904078"/>
            <a:ext cx="3117607" cy="24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dorovný zvitok 1"/>
          <p:cNvSpPr/>
          <p:nvPr/>
        </p:nvSpPr>
        <p:spPr>
          <a:xfrm>
            <a:off x="3096369" y="1487213"/>
            <a:ext cx="2005945" cy="1460653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mapy</a:t>
            </a:r>
          </a:p>
          <a:p>
            <a:pPr algn="ctr"/>
            <a:r>
              <a:rPr lang="sk-SK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atlasy</a:t>
            </a:r>
          </a:p>
          <a:p>
            <a:pPr algn="ctr"/>
            <a:r>
              <a:rPr lang="sk-SK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prezentácie </a:t>
            </a:r>
            <a:endParaRPr lang="sk-SK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1097107"/>
            <a:ext cx="3528392" cy="277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Maťka\Desktop\DATA\foto\projekt\HOG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r="2870"/>
          <a:stretch/>
        </p:blipFill>
        <p:spPr bwMode="auto">
          <a:xfrm>
            <a:off x="4860154" y="3603700"/>
            <a:ext cx="4283846" cy="2632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ťka\Desktop\DATA\foto\projekt\HOG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30112"/>
          <a:stretch/>
        </p:blipFill>
        <p:spPr bwMode="auto">
          <a:xfrm>
            <a:off x="3039037" y="3432951"/>
            <a:ext cx="2333812" cy="228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7929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Projektové práce žiakov</a:t>
            </a:r>
            <a:endParaRPr lang="sk-SK" sz="5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8715022" cy="4388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06457941"/>
      </p:ext>
    </p:extLst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3" y="1700808"/>
            <a:ext cx="8347373" cy="35026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611560" y="5533835"/>
            <a:ext cx="7612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/>
              <a:t>prepojenie predmetov hospodárska geografia – </a:t>
            </a:r>
          </a:p>
          <a:p>
            <a:pPr algn="ctr"/>
            <a:r>
              <a:rPr lang="sk-SK" sz="2400" b="1" dirty="0" smtClean="0"/>
              <a:t>- dejepis – aplikovaná informatika</a:t>
            </a:r>
            <a:endParaRPr lang="sk-SK" sz="2400" b="1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7929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Projektové práce žiakov</a:t>
            </a:r>
            <a:endParaRPr lang="sk-SK" sz="5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10462"/>
      </p:ext>
    </p:extLst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79008" y="383575"/>
            <a:ext cx="8352928" cy="222791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sz="2800" b="1" dirty="0" smtClean="0">
                <a:solidFill>
                  <a:srgbClr val="99FF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realizácia učebne pre výučbu predmetov hospodárska geografia a dejepis</a:t>
            </a:r>
            <a:endParaRPr lang="sk-SK" sz="28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sk-SK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prostredníctvom projektu „moderná škola“</a:t>
            </a:r>
          </a:p>
          <a:p>
            <a:pPr algn="ctr" eaLnBrk="1" hangingPunct="1">
              <a:buFontTx/>
              <a:buNone/>
            </a:pPr>
            <a:r>
              <a:rPr lang="sk-SK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sponzorom školy:</a:t>
            </a:r>
            <a:endParaRPr lang="cs-CZ" sz="2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44980" y="2717639"/>
            <a:ext cx="5256833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Stredoslovenská energetika</a:t>
            </a:r>
          </a:p>
        </p:txBody>
      </p:sp>
      <p:pic>
        <p:nvPicPr>
          <p:cNvPr id="1026" name="Picture 2" descr="https://www.oavoza.sk/wp-content/uploads/2018/09/sponzori_SSE-300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4" y="2367990"/>
            <a:ext cx="1785304" cy="12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avoza.sk/wp-content/uploads/2018/09/sponzori_cakovice-300x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1" y="2977968"/>
            <a:ext cx="1362286" cy="11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33987" y="3404753"/>
            <a:ext cx="5256833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Montáže </a:t>
            </a: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Čakovice</a:t>
            </a:r>
            <a:endParaRPr lang="sk-SK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Picture 6" descr="https://www.oavoza.sk/wp-content/uploads/2018/09/sponzori_skuderia-300x2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3"/>
          <a:stretch/>
        </p:blipFill>
        <p:spPr bwMode="auto">
          <a:xfrm>
            <a:off x="963571" y="4091867"/>
            <a:ext cx="2232248" cy="8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6834" y="4270538"/>
            <a:ext cx="5256833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Scuderia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Kart</a:t>
            </a:r>
            <a:endParaRPr lang="sk-SK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2" name="Picture 8" descr="https://www.oavoza.sk/wp-content/uploads/2018/09/sponzoring_MK_living-300x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25035"/>
            <a:ext cx="1418502" cy="10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47597" y="4953719"/>
            <a:ext cx="5256833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MK </a:t>
            </a: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living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s.r.o</a:t>
            </a: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25" y="5557839"/>
            <a:ext cx="809594" cy="80959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0336" y="5826420"/>
            <a:ext cx="5256833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729F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008ABF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PANEX – zdravý </a:t>
            </a:r>
            <a:r>
              <a:rPr lang="sk-SK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eshop</a:t>
            </a:r>
            <a:endParaRPr lang="sk-SK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3" grpId="0"/>
      <p:bldP spid="8" grpId="0"/>
      <p:bldP spid="10" grpId="0"/>
      <p:bldP spid="12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378</TotalTime>
  <Words>101</Words>
  <Application>Microsoft Office PowerPoint</Application>
  <PresentationFormat>Prezentácia na obrazovke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3" baseType="lpstr">
      <vt:lpstr>Calibri</vt:lpstr>
      <vt:lpstr>Constantia</vt:lpstr>
      <vt:lpstr>Tahoma</vt:lpstr>
      <vt:lpstr>Verdana</vt:lpstr>
      <vt:lpstr>Wingdings</vt:lpstr>
      <vt:lpstr>Wingdings 2</vt:lpstr>
      <vt:lpstr>Papír</vt:lpstr>
      <vt:lpstr>Prezentácia programu PowerPoint</vt:lpstr>
      <vt:lpstr>Prezentácia programu PowerPoint</vt:lpstr>
      <vt:lpstr>Využitie didaktických pomôcok</vt:lpstr>
      <vt:lpstr>Projektové práce žiakov</vt:lpstr>
      <vt:lpstr>Projektové práce žiakov</vt:lpstr>
      <vt:lpstr>Prezentácia programu PowerPoint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Učebňa</dc:title>
  <dc:creator>Martinka</dc:creator>
  <cp:lastModifiedBy>Martina Hubena</cp:lastModifiedBy>
  <cp:revision>43</cp:revision>
  <dcterms:created xsi:type="dcterms:W3CDTF">2008-12-01T14:59:10Z</dcterms:created>
  <dcterms:modified xsi:type="dcterms:W3CDTF">2020-11-13T07:43:50Z</dcterms:modified>
</cp:coreProperties>
</file>