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9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304C3-3962-4EB5-8E95-9F2F8FC81730}" type="datetimeFigureOut">
              <a:rPr lang="sk-SK" smtClean="0"/>
              <a:t>15. 2. 2019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0AFAF-EBF5-49B2-BB3B-587F61951F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3519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AFAF-EBF5-49B2-BB3B-587F61951F92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476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A82A-484F-4432-82DE-D99FCB002772}" type="datetimeFigureOut">
              <a:rPr lang="sk-SK" smtClean="0"/>
              <a:t>15. 2. 2019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8C01B42-EF4F-45CE-AB17-821FDF39FF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896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A82A-484F-4432-82DE-D99FCB002772}" type="datetimeFigureOut">
              <a:rPr lang="sk-SK" smtClean="0"/>
              <a:t>15. 2. 2019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8C01B42-EF4F-45CE-AB17-821FDF39FF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79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A82A-484F-4432-82DE-D99FCB002772}" type="datetimeFigureOut">
              <a:rPr lang="sk-SK" smtClean="0"/>
              <a:t>15. 2. 2019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8C01B42-EF4F-45CE-AB17-821FDF39FF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518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A82A-484F-4432-82DE-D99FCB002772}" type="datetimeFigureOut">
              <a:rPr lang="sk-SK" smtClean="0"/>
              <a:t>15. 2. 2019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8C01B42-EF4F-45CE-AB17-821FDF39FF3F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0757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A82A-484F-4432-82DE-D99FCB002772}" type="datetimeFigureOut">
              <a:rPr lang="sk-SK" smtClean="0"/>
              <a:t>15. 2. 2019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8C01B42-EF4F-45CE-AB17-821FDF39FF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1842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A82A-484F-4432-82DE-D99FCB002772}" type="datetimeFigureOut">
              <a:rPr lang="sk-SK" smtClean="0"/>
              <a:t>15. 2. 2019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B42-EF4F-45CE-AB17-821FDF39FF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2195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A82A-484F-4432-82DE-D99FCB002772}" type="datetimeFigureOut">
              <a:rPr lang="sk-SK" smtClean="0"/>
              <a:t>15. 2. 2019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B42-EF4F-45CE-AB17-821FDF39FF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7250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A82A-484F-4432-82DE-D99FCB002772}" type="datetimeFigureOut">
              <a:rPr lang="sk-SK" smtClean="0"/>
              <a:t>15. 2. 2019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B42-EF4F-45CE-AB17-821FDF39FF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1978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44BA82A-484F-4432-82DE-D99FCB002772}" type="datetimeFigureOut">
              <a:rPr lang="sk-SK" smtClean="0"/>
              <a:t>15. 2. 2019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8C01B42-EF4F-45CE-AB17-821FDF39FF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633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A82A-484F-4432-82DE-D99FCB002772}" type="datetimeFigureOut">
              <a:rPr lang="sk-SK" smtClean="0"/>
              <a:t>15. 2. 2019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B42-EF4F-45CE-AB17-821FDF39FF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742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A82A-484F-4432-82DE-D99FCB002772}" type="datetimeFigureOut">
              <a:rPr lang="sk-SK" smtClean="0"/>
              <a:t>15. 2. 2019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8C01B42-EF4F-45CE-AB17-821FDF39FF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220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A82A-484F-4432-82DE-D99FCB002772}" type="datetimeFigureOut">
              <a:rPr lang="sk-SK" smtClean="0"/>
              <a:t>15. 2. 2019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B42-EF4F-45CE-AB17-821FDF39FF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325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A82A-484F-4432-82DE-D99FCB002772}" type="datetimeFigureOut">
              <a:rPr lang="sk-SK" smtClean="0"/>
              <a:t>15. 2. 2019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B42-EF4F-45CE-AB17-821FDF39FF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385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A82A-484F-4432-82DE-D99FCB002772}" type="datetimeFigureOut">
              <a:rPr lang="sk-SK" smtClean="0"/>
              <a:t>15. 2. 2019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B42-EF4F-45CE-AB17-821FDF39FF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459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A82A-484F-4432-82DE-D99FCB002772}" type="datetimeFigureOut">
              <a:rPr lang="sk-SK" smtClean="0"/>
              <a:t>15. 2. 2019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B42-EF4F-45CE-AB17-821FDF39FF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447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A82A-484F-4432-82DE-D99FCB002772}" type="datetimeFigureOut">
              <a:rPr lang="sk-SK" smtClean="0"/>
              <a:t>15. 2. 2019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B42-EF4F-45CE-AB17-821FDF39FF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367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A82A-484F-4432-82DE-D99FCB002772}" type="datetimeFigureOut">
              <a:rPr lang="sk-SK" smtClean="0"/>
              <a:t>15. 2. 2019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B42-EF4F-45CE-AB17-821FDF39FF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686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BA82A-484F-4432-82DE-D99FCB002772}" type="datetimeFigureOut">
              <a:rPr lang="sk-SK" smtClean="0"/>
              <a:t>15. 2. 2019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01B42-EF4F-45CE-AB17-821FDF39FF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2794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C000"/>
                </a:solidFill>
              </a:rPr>
              <a:t>QUESTIONAIRE</a:t>
            </a:r>
            <a:br>
              <a:rPr lang="sk-SK" dirty="0" smtClean="0">
                <a:solidFill>
                  <a:srgbClr val="FFC000"/>
                </a:solidFill>
              </a:rPr>
            </a:br>
            <a:r>
              <a:rPr lang="sk-SK" dirty="0" err="1" smtClean="0">
                <a:solidFill>
                  <a:srgbClr val="FFC000"/>
                </a:solidFill>
              </a:rPr>
              <a:t>Hobbies</a:t>
            </a:r>
            <a:endParaRPr lang="sk-SK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Daniela Holešová, Sára </a:t>
            </a:r>
            <a:r>
              <a:rPr lang="sk-SK" dirty="0" err="1" smtClean="0"/>
              <a:t>Grochalová</a:t>
            </a:r>
            <a:r>
              <a:rPr lang="sk-SK" dirty="0" smtClean="0"/>
              <a:t> I.H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0425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C000"/>
                </a:solidFill>
              </a:rPr>
              <a:t>What</a:t>
            </a: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sk-SK" dirty="0" err="1" smtClean="0">
                <a:solidFill>
                  <a:srgbClr val="FFC000"/>
                </a:solidFill>
              </a:rPr>
              <a:t>kind</a:t>
            </a:r>
            <a:r>
              <a:rPr lang="sk-SK" dirty="0" smtClean="0">
                <a:solidFill>
                  <a:srgbClr val="FFC000"/>
                </a:solidFill>
              </a:rPr>
              <a:t> of </a:t>
            </a:r>
            <a:r>
              <a:rPr lang="sk-SK" dirty="0" err="1" smtClean="0">
                <a:solidFill>
                  <a:srgbClr val="FFC000"/>
                </a:solidFill>
              </a:rPr>
              <a:t>music</a:t>
            </a:r>
            <a:r>
              <a:rPr lang="sk-SK" dirty="0" smtClean="0">
                <a:solidFill>
                  <a:srgbClr val="FFC000"/>
                </a:solidFill>
              </a:rPr>
              <a:t> do </a:t>
            </a:r>
            <a:r>
              <a:rPr lang="sk-SK" dirty="0" err="1" smtClean="0">
                <a:solidFill>
                  <a:srgbClr val="FFC000"/>
                </a:solidFill>
              </a:rPr>
              <a:t>you</a:t>
            </a: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sk-SK" dirty="0" err="1" smtClean="0">
                <a:solidFill>
                  <a:srgbClr val="FFC000"/>
                </a:solidFill>
              </a:rPr>
              <a:t>like</a:t>
            </a:r>
            <a:r>
              <a:rPr lang="sk-SK" dirty="0" smtClean="0">
                <a:solidFill>
                  <a:srgbClr val="FFC000"/>
                </a:solidFill>
              </a:rPr>
              <a:t>?</a:t>
            </a:r>
            <a:endParaRPr lang="sk-SK" dirty="0">
              <a:solidFill>
                <a:srgbClr val="FFC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Most of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people</a:t>
            </a:r>
            <a:r>
              <a:rPr lang="sk-SK" dirty="0" smtClean="0"/>
              <a:t> </a:t>
            </a:r>
            <a:r>
              <a:rPr lang="sk-SK" dirty="0" err="1" smtClean="0"/>
              <a:t>like</a:t>
            </a:r>
            <a:r>
              <a:rPr lang="sk-SK" dirty="0" smtClean="0"/>
              <a:t> pop </a:t>
            </a:r>
            <a:r>
              <a:rPr lang="sk-SK" dirty="0" err="1" smtClean="0"/>
              <a:t>music</a:t>
            </a:r>
            <a:r>
              <a:rPr lang="sk-SK" dirty="0" smtClean="0"/>
              <a:t> and </a:t>
            </a:r>
            <a:r>
              <a:rPr lang="sk-SK" dirty="0" err="1" smtClean="0"/>
              <a:t>hip</a:t>
            </a:r>
            <a:r>
              <a:rPr lang="sk-SK" dirty="0" smtClean="0"/>
              <a:t> hop </a:t>
            </a:r>
            <a:r>
              <a:rPr lang="sk-SK" dirty="0" err="1" smtClean="0"/>
              <a:t>music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l="19964" t="43761" r="21514" b="19400"/>
          <a:stretch/>
        </p:blipFill>
        <p:spPr>
          <a:xfrm>
            <a:off x="680321" y="2845690"/>
            <a:ext cx="7134897" cy="359320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530" y="3008189"/>
            <a:ext cx="3129134" cy="326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5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C000"/>
                </a:solidFill>
              </a:rPr>
              <a:t>Favorite</a:t>
            </a: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sk-SK" dirty="0" err="1" smtClean="0">
                <a:solidFill>
                  <a:srgbClr val="FFC000"/>
                </a:solidFill>
              </a:rPr>
              <a:t>computer</a:t>
            </a:r>
            <a:r>
              <a:rPr lang="sk-SK" dirty="0" smtClean="0">
                <a:solidFill>
                  <a:srgbClr val="FFC000"/>
                </a:solidFill>
              </a:rPr>
              <a:t> game</a:t>
            </a:r>
            <a:endParaRPr lang="sk-SK" dirty="0">
              <a:solidFill>
                <a:srgbClr val="FFC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Most of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people</a:t>
            </a:r>
            <a:r>
              <a:rPr lang="sk-SK" dirty="0" smtClean="0"/>
              <a:t> </a:t>
            </a:r>
            <a:r>
              <a:rPr lang="sk-SK" dirty="0" err="1" smtClean="0"/>
              <a:t>don´t</a:t>
            </a:r>
            <a:r>
              <a:rPr lang="sk-SK" dirty="0" smtClean="0"/>
              <a:t> </a:t>
            </a:r>
            <a:r>
              <a:rPr lang="sk-SK" dirty="0" err="1" smtClean="0"/>
              <a:t>play</a:t>
            </a:r>
            <a:r>
              <a:rPr lang="sk-SK" dirty="0" smtClean="0"/>
              <a:t> </a:t>
            </a:r>
            <a:r>
              <a:rPr lang="sk-SK" dirty="0" err="1" smtClean="0"/>
              <a:t>computer</a:t>
            </a:r>
            <a:r>
              <a:rPr lang="sk-SK" dirty="0" smtClean="0"/>
              <a:t> </a:t>
            </a:r>
            <a:r>
              <a:rPr lang="sk-SK" dirty="0" err="1" smtClean="0"/>
              <a:t>games</a:t>
            </a:r>
            <a:r>
              <a:rPr lang="sk-SK" dirty="0" smtClean="0"/>
              <a:t> or </a:t>
            </a:r>
            <a:r>
              <a:rPr lang="sk-SK" dirty="0" err="1" smtClean="0"/>
              <a:t>they</a:t>
            </a:r>
            <a:r>
              <a:rPr lang="sk-SK" dirty="0" smtClean="0"/>
              <a:t> </a:t>
            </a:r>
            <a:r>
              <a:rPr lang="sk-SK" dirty="0" err="1" smtClean="0"/>
              <a:t>don´t</a:t>
            </a:r>
            <a:r>
              <a:rPr lang="sk-SK" dirty="0" smtClean="0"/>
              <a:t> </a:t>
            </a:r>
            <a:r>
              <a:rPr lang="sk-SK" dirty="0" err="1" smtClean="0"/>
              <a:t>have</a:t>
            </a:r>
            <a:r>
              <a:rPr lang="sk-SK" dirty="0" smtClean="0"/>
              <a:t> </a:t>
            </a:r>
            <a:r>
              <a:rPr lang="sk-SK" dirty="0" err="1" smtClean="0"/>
              <a:t>favorite</a:t>
            </a:r>
            <a:r>
              <a:rPr lang="sk-SK" dirty="0" smtClean="0"/>
              <a:t> </a:t>
            </a:r>
            <a:r>
              <a:rPr lang="sk-SK" dirty="0" err="1" smtClean="0"/>
              <a:t>one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19945" t="38972" r="21022" b="23057"/>
          <a:stretch/>
        </p:blipFill>
        <p:spPr>
          <a:xfrm>
            <a:off x="680321" y="3193960"/>
            <a:ext cx="6632621" cy="341290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371" y="3552477"/>
            <a:ext cx="3914373" cy="269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9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C000"/>
                </a:solidFill>
              </a:rPr>
              <a:t>How</a:t>
            </a: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sk-SK" dirty="0" err="1" smtClean="0">
                <a:solidFill>
                  <a:srgbClr val="FFC000"/>
                </a:solidFill>
              </a:rPr>
              <a:t>many</a:t>
            </a: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sk-SK" dirty="0" err="1" smtClean="0">
                <a:solidFill>
                  <a:srgbClr val="FFC000"/>
                </a:solidFill>
              </a:rPr>
              <a:t>hours</a:t>
            </a:r>
            <a:r>
              <a:rPr lang="sk-SK" dirty="0" smtClean="0">
                <a:solidFill>
                  <a:srgbClr val="FFC000"/>
                </a:solidFill>
              </a:rPr>
              <a:t> do </a:t>
            </a:r>
            <a:r>
              <a:rPr lang="sk-SK" dirty="0" err="1" smtClean="0">
                <a:solidFill>
                  <a:srgbClr val="FFC000"/>
                </a:solidFill>
              </a:rPr>
              <a:t>you</a:t>
            </a: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sk-SK" dirty="0" err="1" smtClean="0">
                <a:solidFill>
                  <a:srgbClr val="FFC000"/>
                </a:solidFill>
              </a:rPr>
              <a:t>spend</a:t>
            </a:r>
            <a:r>
              <a:rPr lang="sk-SK" dirty="0" smtClean="0">
                <a:solidFill>
                  <a:srgbClr val="FFC000"/>
                </a:solidFill>
              </a:rPr>
              <a:t> on a mobile per </a:t>
            </a:r>
            <a:r>
              <a:rPr lang="sk-SK" dirty="0" err="1" smtClean="0">
                <a:solidFill>
                  <a:srgbClr val="FFC000"/>
                </a:solidFill>
              </a:rPr>
              <a:t>day</a:t>
            </a:r>
            <a:r>
              <a:rPr lang="sk-SK" dirty="0" smtClean="0">
                <a:solidFill>
                  <a:srgbClr val="FFC000"/>
                </a:solidFill>
              </a:rPr>
              <a:t>?</a:t>
            </a:r>
            <a:endParaRPr lang="sk-SK" dirty="0">
              <a:solidFill>
                <a:srgbClr val="FFC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 </a:t>
            </a:r>
            <a:r>
              <a:rPr lang="sk-SK" dirty="0" err="1" smtClean="0"/>
              <a:t>lot</a:t>
            </a:r>
            <a:r>
              <a:rPr lang="sk-SK" dirty="0" smtClean="0"/>
              <a:t> of </a:t>
            </a:r>
            <a:r>
              <a:rPr lang="sk-SK" dirty="0" err="1" smtClean="0"/>
              <a:t>people</a:t>
            </a:r>
            <a:r>
              <a:rPr lang="sk-SK" dirty="0" smtClean="0"/>
              <a:t> </a:t>
            </a:r>
            <a:r>
              <a:rPr lang="sk-SK" dirty="0" err="1" smtClean="0"/>
              <a:t>spend</a:t>
            </a:r>
            <a:r>
              <a:rPr lang="sk-SK" dirty="0" smtClean="0"/>
              <a:t> 3-4 </a:t>
            </a:r>
            <a:r>
              <a:rPr lang="sk-SK" dirty="0" err="1" smtClean="0"/>
              <a:t>hours</a:t>
            </a:r>
            <a:r>
              <a:rPr lang="sk-SK" dirty="0" smtClean="0"/>
              <a:t> on a mobile per </a:t>
            </a:r>
            <a:r>
              <a:rPr lang="sk-SK" dirty="0" err="1" smtClean="0"/>
              <a:t>day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19789" t="45655" r="21333" b="18005"/>
          <a:stretch/>
        </p:blipFill>
        <p:spPr>
          <a:xfrm>
            <a:off x="680321" y="3078051"/>
            <a:ext cx="6806415" cy="336084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342" y="3248109"/>
            <a:ext cx="4031221" cy="302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6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dirty="0" err="1" smtClean="0">
                <a:solidFill>
                  <a:srgbClr val="FFC000"/>
                </a:solidFill>
              </a:rPr>
              <a:t>Thanks</a:t>
            </a:r>
            <a:r>
              <a:rPr lang="sk-SK" sz="4000" dirty="0" smtClean="0">
                <a:solidFill>
                  <a:srgbClr val="FFC000"/>
                </a:solidFill>
              </a:rPr>
              <a:t> </a:t>
            </a:r>
            <a:r>
              <a:rPr lang="sk-SK" sz="4000" dirty="0" err="1" smtClean="0">
                <a:solidFill>
                  <a:srgbClr val="FFC000"/>
                </a:solidFill>
              </a:rPr>
              <a:t>for</a:t>
            </a:r>
            <a:r>
              <a:rPr lang="sk-SK" sz="4000" dirty="0" smtClean="0">
                <a:solidFill>
                  <a:srgbClr val="FFC000"/>
                </a:solidFill>
              </a:rPr>
              <a:t> </a:t>
            </a:r>
            <a:r>
              <a:rPr lang="sk-SK" sz="4000" dirty="0" err="1" smtClean="0">
                <a:solidFill>
                  <a:srgbClr val="FFC000"/>
                </a:solidFill>
              </a:rPr>
              <a:t>attention</a:t>
            </a:r>
            <a:endParaRPr lang="sk-SK" sz="4000" dirty="0">
              <a:solidFill>
                <a:srgbClr val="FFC000"/>
              </a:solidFill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57" y="2518058"/>
            <a:ext cx="6835484" cy="3577237"/>
          </a:xfrm>
        </p:spPr>
      </p:pic>
    </p:spTree>
    <p:extLst>
      <p:ext uri="{BB962C8B-B14F-4D97-AF65-F5344CB8AC3E}">
        <p14:creationId xmlns:p14="http://schemas.microsoft.com/office/powerpoint/2010/main" val="129328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C000"/>
                </a:solidFill>
              </a:rPr>
              <a:t>How</a:t>
            </a: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sk-SK" dirty="0" err="1" smtClean="0">
                <a:solidFill>
                  <a:srgbClr val="FFC000"/>
                </a:solidFill>
              </a:rPr>
              <a:t>much</a:t>
            </a: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sk-SK" dirty="0" err="1" smtClean="0">
                <a:solidFill>
                  <a:srgbClr val="FFC000"/>
                </a:solidFill>
              </a:rPr>
              <a:t>time</a:t>
            </a:r>
            <a:r>
              <a:rPr lang="sk-SK" dirty="0" smtClean="0">
                <a:solidFill>
                  <a:srgbClr val="FFC000"/>
                </a:solidFill>
              </a:rPr>
              <a:t> do </a:t>
            </a:r>
            <a:r>
              <a:rPr lang="sk-SK" dirty="0" err="1" smtClean="0">
                <a:solidFill>
                  <a:srgbClr val="FFC000"/>
                </a:solidFill>
              </a:rPr>
              <a:t>you</a:t>
            </a: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sk-SK" dirty="0" err="1" smtClean="0">
                <a:solidFill>
                  <a:srgbClr val="FFC000"/>
                </a:solidFill>
              </a:rPr>
              <a:t>have</a:t>
            </a: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sk-SK" dirty="0" err="1" smtClean="0">
                <a:solidFill>
                  <a:srgbClr val="FFC000"/>
                </a:solidFill>
              </a:rPr>
              <a:t>after</a:t>
            </a: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sk-SK" dirty="0" err="1" smtClean="0">
                <a:solidFill>
                  <a:srgbClr val="FFC000"/>
                </a:solidFill>
              </a:rPr>
              <a:t>school</a:t>
            </a:r>
            <a:r>
              <a:rPr lang="sk-SK" dirty="0" smtClean="0">
                <a:solidFill>
                  <a:srgbClr val="FFC000"/>
                </a:solidFill>
              </a:rPr>
              <a:t>?</a:t>
            </a:r>
            <a:endParaRPr lang="sk-SK" dirty="0">
              <a:solidFill>
                <a:srgbClr val="FFC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060659" cy="3599316"/>
          </a:xfrm>
        </p:spPr>
        <p:txBody>
          <a:bodyPr/>
          <a:lstStyle/>
          <a:p>
            <a:r>
              <a:rPr lang="sk-SK" dirty="0" err="1" smtClean="0"/>
              <a:t>Half</a:t>
            </a:r>
            <a:r>
              <a:rPr lang="sk-SK" dirty="0" smtClean="0"/>
              <a:t> of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people</a:t>
            </a:r>
            <a:r>
              <a:rPr lang="sk-SK" dirty="0" smtClean="0"/>
              <a:t> </a:t>
            </a:r>
            <a:r>
              <a:rPr lang="sk-SK" dirty="0" err="1" smtClean="0"/>
              <a:t>have</a:t>
            </a:r>
            <a:r>
              <a:rPr lang="sk-SK" dirty="0" smtClean="0"/>
              <a:t> 6 </a:t>
            </a:r>
            <a:r>
              <a:rPr lang="sk-SK" dirty="0" err="1" smtClean="0"/>
              <a:t>hours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doing</a:t>
            </a:r>
            <a:r>
              <a:rPr lang="sk-SK" dirty="0" smtClean="0"/>
              <a:t> </a:t>
            </a:r>
            <a:r>
              <a:rPr lang="sk-SK" dirty="0" err="1" smtClean="0"/>
              <a:t>their</a:t>
            </a:r>
            <a:r>
              <a:rPr lang="sk-SK" dirty="0" smtClean="0"/>
              <a:t> </a:t>
            </a:r>
            <a:r>
              <a:rPr lang="sk-SK" dirty="0" err="1" smtClean="0"/>
              <a:t>hobbies</a:t>
            </a:r>
            <a:r>
              <a:rPr lang="sk-SK" dirty="0" smtClean="0"/>
              <a:t> </a:t>
            </a:r>
            <a:r>
              <a:rPr lang="sk-SK" dirty="0" err="1" smtClean="0"/>
              <a:t>after</a:t>
            </a:r>
            <a:r>
              <a:rPr lang="sk-SK" dirty="0" smtClean="0"/>
              <a:t> </a:t>
            </a:r>
            <a:r>
              <a:rPr lang="sk-SK" dirty="0" err="1" smtClean="0"/>
              <a:t>school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Zástupný objekt pre obsah 3"/>
          <p:cNvPicPr>
            <a:picLocks noChangeAspect="1"/>
          </p:cNvPicPr>
          <p:nvPr/>
        </p:nvPicPr>
        <p:blipFill rotWithShape="1">
          <a:blip r:embed="rId2"/>
          <a:srcRect l="20135" t="37030" r="20470" b="26343"/>
          <a:stretch/>
        </p:blipFill>
        <p:spPr>
          <a:xfrm>
            <a:off x="359568" y="3057179"/>
            <a:ext cx="7089570" cy="349752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6"/>
          <a:stretch/>
        </p:blipFill>
        <p:spPr>
          <a:xfrm>
            <a:off x="7769891" y="3424336"/>
            <a:ext cx="4174917" cy="276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088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C000"/>
                </a:solidFill>
              </a:rPr>
              <a:t>What</a:t>
            </a:r>
            <a:r>
              <a:rPr lang="sk-SK" dirty="0" smtClean="0">
                <a:solidFill>
                  <a:srgbClr val="FFC000"/>
                </a:solidFill>
              </a:rPr>
              <a:t> do </a:t>
            </a:r>
            <a:r>
              <a:rPr lang="sk-SK" dirty="0" err="1" smtClean="0">
                <a:solidFill>
                  <a:srgbClr val="FFC000"/>
                </a:solidFill>
              </a:rPr>
              <a:t>you</a:t>
            </a: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sk-SK" dirty="0" err="1" smtClean="0">
                <a:solidFill>
                  <a:srgbClr val="FFC000"/>
                </a:solidFill>
              </a:rPr>
              <a:t>like</a:t>
            </a: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sk-SK" dirty="0" err="1" smtClean="0">
                <a:solidFill>
                  <a:srgbClr val="FFC000"/>
                </a:solidFill>
              </a:rPr>
              <a:t>the</a:t>
            </a:r>
            <a:r>
              <a:rPr lang="sk-SK" dirty="0" smtClean="0">
                <a:solidFill>
                  <a:srgbClr val="FFC000"/>
                </a:solidFill>
              </a:rPr>
              <a:t> most?</a:t>
            </a:r>
            <a:endParaRPr lang="sk-SK" dirty="0">
              <a:solidFill>
                <a:srgbClr val="FFC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2009496"/>
          </a:xfrm>
        </p:spPr>
        <p:txBody>
          <a:bodyPr/>
          <a:lstStyle/>
          <a:p>
            <a:r>
              <a:rPr lang="sk-SK" dirty="0" smtClean="0"/>
              <a:t>40% of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people</a:t>
            </a:r>
            <a:r>
              <a:rPr lang="sk-SK" dirty="0" smtClean="0"/>
              <a:t> </a:t>
            </a:r>
            <a:r>
              <a:rPr lang="sk-SK" dirty="0" err="1" smtClean="0"/>
              <a:t>like</a:t>
            </a:r>
            <a:r>
              <a:rPr lang="sk-SK" dirty="0" smtClean="0"/>
              <a:t> </a:t>
            </a:r>
            <a:r>
              <a:rPr lang="sk-SK" dirty="0" err="1" smtClean="0"/>
              <a:t>reading</a:t>
            </a:r>
            <a:r>
              <a:rPr lang="sk-SK" dirty="0" smtClean="0"/>
              <a:t> </a:t>
            </a:r>
            <a:r>
              <a:rPr lang="sk-SK" dirty="0" err="1" smtClean="0"/>
              <a:t>books</a:t>
            </a:r>
            <a:r>
              <a:rPr lang="sk-SK" dirty="0" smtClean="0"/>
              <a:t> in </a:t>
            </a:r>
            <a:r>
              <a:rPr lang="sk-SK" dirty="0" err="1" smtClean="0"/>
              <a:t>their</a:t>
            </a:r>
            <a:r>
              <a:rPr lang="sk-SK" dirty="0" smtClean="0"/>
              <a:t> </a:t>
            </a:r>
            <a:r>
              <a:rPr lang="sk-SK" dirty="0" err="1" smtClean="0"/>
              <a:t>free</a:t>
            </a:r>
            <a:r>
              <a:rPr lang="sk-SK" dirty="0" smtClean="0"/>
              <a:t> </a:t>
            </a:r>
            <a:r>
              <a:rPr lang="sk-SK" dirty="0" err="1" smtClean="0"/>
              <a:t>time</a:t>
            </a:r>
            <a:r>
              <a:rPr lang="sk-SK" dirty="0" smtClean="0"/>
              <a:t>. </a:t>
            </a:r>
            <a:endParaRPr lang="sk-SK" dirty="0"/>
          </a:p>
        </p:txBody>
      </p:sp>
      <p:pic>
        <p:nvPicPr>
          <p:cNvPr id="4" name="Zástupný objekt pre obsah 7"/>
          <p:cNvPicPr>
            <a:picLocks noChangeAspect="1"/>
          </p:cNvPicPr>
          <p:nvPr/>
        </p:nvPicPr>
        <p:blipFill rotWithShape="1">
          <a:blip r:embed="rId2"/>
          <a:srcRect l="19871" t="39341" r="21790" b="22382"/>
          <a:stretch/>
        </p:blipFill>
        <p:spPr>
          <a:xfrm>
            <a:off x="460057" y="2881003"/>
            <a:ext cx="6739232" cy="353733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84" y="3448391"/>
            <a:ext cx="4270200" cy="2402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364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C000"/>
                </a:solidFill>
              </a:rPr>
              <a:t>Favorite</a:t>
            </a:r>
            <a:r>
              <a:rPr lang="sk-SK" dirty="0" smtClean="0">
                <a:solidFill>
                  <a:srgbClr val="FFC000"/>
                </a:solidFill>
              </a:rPr>
              <a:t> hobby</a:t>
            </a:r>
            <a:endParaRPr lang="sk-SK" dirty="0">
              <a:solidFill>
                <a:srgbClr val="FFC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092174"/>
            <a:ext cx="10768997" cy="1047595"/>
          </a:xfrm>
        </p:spPr>
        <p:txBody>
          <a:bodyPr/>
          <a:lstStyle/>
          <a:p>
            <a:r>
              <a:rPr lang="sk-SK" dirty="0" smtClean="0"/>
              <a:t>Most of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people</a:t>
            </a:r>
            <a:r>
              <a:rPr lang="sk-SK" dirty="0" smtClean="0"/>
              <a:t> </a:t>
            </a:r>
            <a:r>
              <a:rPr lang="sk-SK" dirty="0" err="1" smtClean="0"/>
              <a:t>said</a:t>
            </a:r>
            <a:r>
              <a:rPr lang="sk-SK" dirty="0" smtClean="0"/>
              <a:t> </a:t>
            </a:r>
            <a:r>
              <a:rPr lang="sk-SK" dirty="0" err="1" smtClean="0"/>
              <a:t>their</a:t>
            </a:r>
            <a:r>
              <a:rPr lang="sk-SK" dirty="0" smtClean="0"/>
              <a:t> </a:t>
            </a:r>
            <a:r>
              <a:rPr lang="sk-SK" dirty="0" err="1" smtClean="0"/>
              <a:t>favorite</a:t>
            </a:r>
            <a:r>
              <a:rPr lang="sk-SK" dirty="0" smtClean="0"/>
              <a:t> hobby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dancing</a:t>
            </a:r>
            <a:r>
              <a:rPr lang="sk-SK" dirty="0" smtClean="0"/>
              <a:t> and </a:t>
            </a:r>
            <a:r>
              <a:rPr lang="sk-SK" dirty="0" err="1" smtClean="0"/>
              <a:t>reading</a:t>
            </a:r>
            <a:r>
              <a:rPr lang="sk-SK" dirty="0" smtClean="0"/>
              <a:t> </a:t>
            </a:r>
            <a:r>
              <a:rPr lang="sk-SK" dirty="0" err="1" smtClean="0"/>
              <a:t>books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19711" t="30437" r="20714" b="13314"/>
          <a:stretch/>
        </p:blipFill>
        <p:spPr>
          <a:xfrm>
            <a:off x="680321" y="2502802"/>
            <a:ext cx="5765772" cy="435519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32" y="3552194"/>
            <a:ext cx="3384620" cy="225641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191" y="3552194"/>
            <a:ext cx="1785652" cy="225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6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C000"/>
                </a:solidFill>
              </a:rPr>
              <a:t>Dancing</a:t>
            </a:r>
            <a:endParaRPr lang="sk-SK" dirty="0">
              <a:solidFill>
                <a:srgbClr val="FFC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0" y="2085519"/>
            <a:ext cx="9613861" cy="1050271"/>
          </a:xfrm>
        </p:spPr>
        <p:txBody>
          <a:bodyPr/>
          <a:lstStyle/>
          <a:p>
            <a:r>
              <a:rPr lang="sk-SK" dirty="0" smtClean="0"/>
              <a:t>A </a:t>
            </a:r>
            <a:r>
              <a:rPr lang="sk-SK" dirty="0" err="1" smtClean="0"/>
              <a:t>lot</a:t>
            </a:r>
            <a:r>
              <a:rPr lang="sk-SK" dirty="0" smtClean="0"/>
              <a:t> of </a:t>
            </a:r>
            <a:r>
              <a:rPr lang="sk-SK" dirty="0" err="1" smtClean="0"/>
              <a:t>people</a:t>
            </a:r>
            <a:r>
              <a:rPr lang="sk-SK" dirty="0" smtClean="0"/>
              <a:t> do </a:t>
            </a:r>
            <a:r>
              <a:rPr lang="sk-SK" dirty="0" err="1" smtClean="0"/>
              <a:t>not</a:t>
            </a:r>
            <a:r>
              <a:rPr lang="sk-SK" dirty="0" smtClean="0"/>
              <a:t> </a:t>
            </a:r>
            <a:r>
              <a:rPr lang="sk-SK" dirty="0" err="1" smtClean="0"/>
              <a:t>dance</a:t>
            </a:r>
            <a:r>
              <a:rPr lang="sk-SK" dirty="0" smtClean="0"/>
              <a:t>, </a:t>
            </a:r>
            <a:r>
              <a:rPr lang="sk-SK" dirty="0" err="1" smtClean="0"/>
              <a:t>but</a:t>
            </a:r>
            <a:r>
              <a:rPr lang="sk-SK" dirty="0" smtClean="0"/>
              <a:t> </a:t>
            </a:r>
            <a:r>
              <a:rPr lang="sk-SK" dirty="0" err="1" smtClean="0"/>
              <a:t>some</a:t>
            </a:r>
            <a:r>
              <a:rPr lang="sk-SK" dirty="0" smtClean="0"/>
              <a:t> of </a:t>
            </a:r>
            <a:r>
              <a:rPr lang="sk-SK" dirty="0" err="1" smtClean="0"/>
              <a:t>them</a:t>
            </a:r>
            <a:r>
              <a:rPr lang="sk-SK" dirty="0" smtClean="0"/>
              <a:t> </a:t>
            </a:r>
            <a:r>
              <a:rPr lang="sk-SK" dirty="0" err="1" smtClean="0"/>
              <a:t>dance</a:t>
            </a:r>
            <a:r>
              <a:rPr lang="sk-SK" dirty="0" smtClean="0"/>
              <a:t> </a:t>
            </a:r>
            <a:r>
              <a:rPr lang="sk-SK" dirty="0" err="1" smtClean="0"/>
              <a:t>ballet</a:t>
            </a:r>
            <a:r>
              <a:rPr lang="sk-SK" dirty="0" smtClean="0"/>
              <a:t> or </a:t>
            </a:r>
            <a:r>
              <a:rPr lang="sk-SK" dirty="0" err="1" smtClean="0"/>
              <a:t>freestyle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19361" t="28456" r="21158" b="32372"/>
          <a:stretch/>
        </p:blipFill>
        <p:spPr>
          <a:xfrm>
            <a:off x="785609" y="2923504"/>
            <a:ext cx="7038757" cy="370833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618" y="3555930"/>
            <a:ext cx="3940037" cy="2443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524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FFC000"/>
                </a:solidFill>
              </a:rPr>
              <a:t>Extra </a:t>
            </a:r>
            <a:r>
              <a:rPr lang="sk-SK" dirty="0" err="1">
                <a:solidFill>
                  <a:srgbClr val="FFC000"/>
                </a:solidFill>
              </a:rPr>
              <a:t>curricular</a:t>
            </a:r>
            <a:r>
              <a:rPr lang="sk-SK" dirty="0">
                <a:solidFill>
                  <a:srgbClr val="FFC000"/>
                </a:solidFill>
              </a:rPr>
              <a:t> </a:t>
            </a:r>
            <a:r>
              <a:rPr lang="sk-SK" dirty="0" err="1" smtClean="0">
                <a:solidFill>
                  <a:srgbClr val="FFC000"/>
                </a:solidFill>
              </a:rPr>
              <a:t>activities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1037392"/>
          </a:xfrm>
        </p:spPr>
        <p:txBody>
          <a:bodyPr/>
          <a:lstStyle/>
          <a:p>
            <a:r>
              <a:rPr lang="sk-SK" dirty="0" err="1" smtClean="0"/>
              <a:t>Almost</a:t>
            </a:r>
            <a:r>
              <a:rPr lang="sk-SK" dirty="0" smtClean="0"/>
              <a:t> </a:t>
            </a:r>
            <a:r>
              <a:rPr lang="sk-SK" dirty="0" err="1" smtClean="0"/>
              <a:t>everyone</a:t>
            </a:r>
            <a:r>
              <a:rPr lang="sk-SK" dirty="0" smtClean="0"/>
              <a:t> love </a:t>
            </a:r>
            <a:r>
              <a:rPr lang="sk-SK" dirty="0" err="1" smtClean="0"/>
              <a:t>their</a:t>
            </a:r>
            <a:r>
              <a:rPr lang="sk-SK" dirty="0" smtClean="0"/>
              <a:t> extra </a:t>
            </a:r>
            <a:r>
              <a:rPr lang="sk-SK" dirty="0" err="1" smtClean="0"/>
              <a:t>curricular</a:t>
            </a:r>
            <a:r>
              <a:rPr lang="sk-SK" dirty="0" smtClean="0"/>
              <a:t> </a:t>
            </a:r>
            <a:r>
              <a:rPr lang="sk-SK" dirty="0" err="1" smtClean="0"/>
              <a:t>activities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19707" t="30058" r="21491" b="25268"/>
          <a:stretch/>
        </p:blipFill>
        <p:spPr>
          <a:xfrm>
            <a:off x="680321" y="2855569"/>
            <a:ext cx="6003814" cy="364902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68" y="3619305"/>
            <a:ext cx="4159877" cy="205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2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C000"/>
                </a:solidFill>
              </a:rPr>
              <a:t>What</a:t>
            </a:r>
            <a:r>
              <a:rPr lang="sk-SK" dirty="0" smtClean="0">
                <a:solidFill>
                  <a:srgbClr val="FFC000"/>
                </a:solidFill>
              </a:rPr>
              <a:t> do </a:t>
            </a:r>
            <a:r>
              <a:rPr lang="sk-SK" dirty="0" err="1" smtClean="0">
                <a:solidFill>
                  <a:srgbClr val="FFC000"/>
                </a:solidFill>
              </a:rPr>
              <a:t>you</a:t>
            </a: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sk-SK" dirty="0" err="1" smtClean="0">
                <a:solidFill>
                  <a:srgbClr val="FFC000"/>
                </a:solidFill>
              </a:rPr>
              <a:t>rather</a:t>
            </a:r>
            <a:r>
              <a:rPr lang="sk-SK" dirty="0" smtClean="0">
                <a:solidFill>
                  <a:srgbClr val="FFC000"/>
                </a:solidFill>
              </a:rPr>
              <a:t> do?</a:t>
            </a:r>
            <a:endParaRPr lang="sk-SK" dirty="0">
              <a:solidFill>
                <a:srgbClr val="FFC000"/>
              </a:solidFill>
            </a:endParaRPr>
          </a:p>
        </p:txBody>
      </p: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998755"/>
          </a:xfrm>
        </p:spPr>
        <p:txBody>
          <a:bodyPr/>
          <a:lstStyle/>
          <a:p>
            <a:r>
              <a:rPr lang="sk-SK" dirty="0" smtClean="0"/>
              <a:t>40%+ </a:t>
            </a:r>
            <a:r>
              <a:rPr lang="sk-SK" dirty="0" err="1" smtClean="0"/>
              <a:t>rather</a:t>
            </a:r>
            <a:r>
              <a:rPr lang="sk-SK" dirty="0" smtClean="0"/>
              <a:t> </a:t>
            </a:r>
            <a:r>
              <a:rPr lang="sk-SK" dirty="0" err="1" smtClean="0"/>
              <a:t>watch</a:t>
            </a:r>
            <a:r>
              <a:rPr lang="sk-SK" dirty="0" smtClean="0"/>
              <a:t> </a:t>
            </a:r>
            <a:r>
              <a:rPr lang="sk-SK" dirty="0" err="1" smtClean="0"/>
              <a:t>sports</a:t>
            </a:r>
            <a:r>
              <a:rPr lang="sk-SK" dirty="0" smtClean="0"/>
              <a:t> </a:t>
            </a:r>
            <a:r>
              <a:rPr lang="sk-SK" dirty="0" err="1" smtClean="0"/>
              <a:t>than</a:t>
            </a:r>
            <a:r>
              <a:rPr lang="sk-SK" dirty="0" smtClean="0"/>
              <a:t> do </a:t>
            </a:r>
            <a:r>
              <a:rPr lang="sk-SK" dirty="0" err="1" smtClean="0"/>
              <a:t>it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2"/>
          <a:srcRect l="20402" t="31476" r="23746" b="23373"/>
          <a:stretch/>
        </p:blipFill>
        <p:spPr>
          <a:xfrm>
            <a:off x="785612" y="3039414"/>
            <a:ext cx="5396248" cy="3489788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96" y="3335628"/>
            <a:ext cx="5092055" cy="286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8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C000"/>
                </a:solidFill>
              </a:rPr>
              <a:t>What</a:t>
            </a:r>
            <a:r>
              <a:rPr lang="sk-SK" dirty="0" smtClean="0">
                <a:solidFill>
                  <a:srgbClr val="FFC000"/>
                </a:solidFill>
              </a:rPr>
              <a:t> do </a:t>
            </a:r>
            <a:r>
              <a:rPr lang="sk-SK" dirty="0" err="1" smtClean="0">
                <a:solidFill>
                  <a:srgbClr val="FFC000"/>
                </a:solidFill>
              </a:rPr>
              <a:t>you</a:t>
            </a: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sk-SK" dirty="0" err="1" smtClean="0">
                <a:solidFill>
                  <a:srgbClr val="FFC000"/>
                </a:solidFill>
              </a:rPr>
              <a:t>prefer</a:t>
            </a:r>
            <a:r>
              <a:rPr lang="sk-SK" dirty="0" smtClean="0">
                <a:solidFill>
                  <a:srgbClr val="FFC000"/>
                </a:solidFill>
              </a:rPr>
              <a:t>? </a:t>
            </a:r>
            <a:endParaRPr lang="sk-SK" dirty="0">
              <a:solidFill>
                <a:srgbClr val="FFC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Half</a:t>
            </a:r>
            <a:r>
              <a:rPr lang="sk-SK" dirty="0" smtClean="0"/>
              <a:t> of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people</a:t>
            </a:r>
            <a:r>
              <a:rPr lang="sk-SK" dirty="0" smtClean="0"/>
              <a:t> </a:t>
            </a:r>
            <a:r>
              <a:rPr lang="sk-SK" dirty="0" err="1" smtClean="0"/>
              <a:t>prefer</a:t>
            </a:r>
            <a:r>
              <a:rPr lang="sk-SK" dirty="0" smtClean="0"/>
              <a:t> </a:t>
            </a:r>
            <a:r>
              <a:rPr lang="sk-SK" dirty="0" err="1" smtClean="0"/>
              <a:t>skiing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19906" t="33243" r="20373" b="23212"/>
          <a:stretch/>
        </p:blipFill>
        <p:spPr>
          <a:xfrm>
            <a:off x="680321" y="2962141"/>
            <a:ext cx="6158853" cy="359266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56" y="3421284"/>
            <a:ext cx="4754447" cy="267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3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C000"/>
                </a:solidFill>
              </a:rPr>
              <a:t>How</a:t>
            </a: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sk-SK" dirty="0" err="1" smtClean="0">
                <a:solidFill>
                  <a:srgbClr val="FFC000"/>
                </a:solidFill>
              </a:rPr>
              <a:t>many</a:t>
            </a: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sk-SK" dirty="0" err="1" smtClean="0">
                <a:solidFill>
                  <a:srgbClr val="FFC000"/>
                </a:solidFill>
              </a:rPr>
              <a:t>days</a:t>
            </a:r>
            <a:r>
              <a:rPr lang="sk-SK" dirty="0" smtClean="0">
                <a:solidFill>
                  <a:srgbClr val="FFC000"/>
                </a:solidFill>
              </a:rPr>
              <a:t> a </a:t>
            </a:r>
            <a:r>
              <a:rPr lang="sk-SK" dirty="0" err="1" smtClean="0">
                <a:solidFill>
                  <a:srgbClr val="FFC000"/>
                </a:solidFill>
              </a:rPr>
              <a:t>week</a:t>
            </a:r>
            <a:r>
              <a:rPr lang="sk-SK" dirty="0" smtClean="0">
                <a:solidFill>
                  <a:srgbClr val="FFC000"/>
                </a:solidFill>
              </a:rPr>
              <a:t> do </a:t>
            </a:r>
            <a:r>
              <a:rPr lang="sk-SK" dirty="0" err="1" smtClean="0">
                <a:solidFill>
                  <a:srgbClr val="FFC000"/>
                </a:solidFill>
              </a:rPr>
              <a:t>you</a:t>
            </a:r>
            <a:r>
              <a:rPr lang="sk-SK" dirty="0" smtClean="0">
                <a:solidFill>
                  <a:srgbClr val="FFC000"/>
                </a:solidFill>
              </a:rPr>
              <a:t> do </a:t>
            </a:r>
            <a:r>
              <a:rPr lang="sk-SK" dirty="0" err="1" smtClean="0">
                <a:solidFill>
                  <a:srgbClr val="FFC000"/>
                </a:solidFill>
              </a:rPr>
              <a:t>your</a:t>
            </a: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sk-SK" dirty="0" err="1" smtClean="0">
                <a:solidFill>
                  <a:srgbClr val="FFC000"/>
                </a:solidFill>
              </a:rPr>
              <a:t>hobbies</a:t>
            </a:r>
            <a:r>
              <a:rPr lang="sk-SK" dirty="0" smtClean="0">
                <a:solidFill>
                  <a:srgbClr val="FFC000"/>
                </a:solidFill>
              </a:rPr>
              <a:t>?</a:t>
            </a:r>
            <a:endParaRPr lang="sk-SK" dirty="0">
              <a:solidFill>
                <a:srgbClr val="FFC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33% of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people</a:t>
            </a:r>
            <a:r>
              <a:rPr lang="sk-SK" dirty="0" smtClean="0"/>
              <a:t> do </a:t>
            </a:r>
            <a:r>
              <a:rPr lang="sk-SK" dirty="0" err="1" smtClean="0"/>
              <a:t>they</a:t>
            </a:r>
            <a:r>
              <a:rPr lang="sk-SK" dirty="0" smtClean="0"/>
              <a:t> </a:t>
            </a:r>
            <a:r>
              <a:rPr lang="sk-SK" dirty="0" err="1" smtClean="0"/>
              <a:t>hobbies</a:t>
            </a:r>
            <a:r>
              <a:rPr lang="sk-SK" dirty="0" smtClean="0"/>
              <a:t> </a:t>
            </a:r>
            <a:r>
              <a:rPr lang="sk-SK" dirty="0" err="1" smtClean="0"/>
              <a:t>once</a:t>
            </a:r>
            <a:r>
              <a:rPr lang="sk-SK" dirty="0" smtClean="0"/>
              <a:t> a </a:t>
            </a:r>
            <a:r>
              <a:rPr lang="sk-SK" dirty="0" err="1" smtClean="0"/>
              <a:t>week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19678" t="36936" r="21040" b="21294"/>
          <a:stretch/>
        </p:blipFill>
        <p:spPr>
          <a:xfrm>
            <a:off x="680321" y="3036291"/>
            <a:ext cx="6310647" cy="355715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040" y="3506371"/>
            <a:ext cx="4104067" cy="230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5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71</TotalTime>
  <Words>212</Words>
  <Application>Microsoft Office PowerPoint</Application>
  <PresentationFormat>Širokouhlá</PresentationFormat>
  <Paragraphs>26</Paragraphs>
  <Slides>13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7" baseType="lpstr">
      <vt:lpstr>Arial</vt:lpstr>
      <vt:lpstr>Calibri</vt:lpstr>
      <vt:lpstr>Trebuchet MS</vt:lpstr>
      <vt:lpstr>Berlín</vt:lpstr>
      <vt:lpstr>QUESTIONAIRE Hobbies</vt:lpstr>
      <vt:lpstr>How much time do you have after school?</vt:lpstr>
      <vt:lpstr>What do you like the most?</vt:lpstr>
      <vt:lpstr>Favorite hobby</vt:lpstr>
      <vt:lpstr>Dancing</vt:lpstr>
      <vt:lpstr>Extra curricular activities</vt:lpstr>
      <vt:lpstr>What do you rather do?</vt:lpstr>
      <vt:lpstr>What do you prefer? </vt:lpstr>
      <vt:lpstr>How many days a week do you do your hobbies?</vt:lpstr>
      <vt:lpstr>What kind of music do you like?</vt:lpstr>
      <vt:lpstr>Favorite computer game</vt:lpstr>
      <vt:lpstr>How many hours do you spend on a mobile per day?</vt:lpstr>
      <vt:lpstr>Thanks for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QUESTIONAIRE Hobbies</dc:title>
  <dc:creator>Student</dc:creator>
  <cp:lastModifiedBy>Admin</cp:lastModifiedBy>
  <cp:revision>9</cp:revision>
  <dcterms:created xsi:type="dcterms:W3CDTF">2019-02-06T07:00:34Z</dcterms:created>
  <dcterms:modified xsi:type="dcterms:W3CDTF">2019-02-15T10:48:43Z</dcterms:modified>
</cp:coreProperties>
</file>