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26. 11. 2018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26. 11. 2018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26. 11. 2018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12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ipadvisor.sk/Attractions-g274946-Activities-c47-Zilina_Zilina_Region.html" TargetMode="External"/><Relationship Id="rId13" Type="http://schemas.openxmlformats.org/officeDocument/2006/relationships/hyperlink" Target="http://www.dpmz.sk/" TargetMode="External"/><Relationship Id="rId3" Type="http://schemas.openxmlformats.org/officeDocument/2006/relationships/hyperlink" Target="http://zilina-gallery.sk/index.php?/category/6" TargetMode="External"/><Relationship Id="rId7" Type="http://schemas.openxmlformats.org/officeDocument/2006/relationships/hyperlink" Target="https://sk.wikipedia.org/wiki/Vl%C4%8Dince" TargetMode="External"/><Relationship Id="rId12" Type="http://schemas.openxmlformats.org/officeDocument/2006/relationships/hyperlink" Target="https://www.sadza.sk/" TargetMode="External"/><Relationship Id="rId17" Type="http://schemas.openxmlformats.org/officeDocument/2006/relationships/hyperlink" Target="https://sk.wikipedia.org/wiki/Kateg%C3%B3ria:Osobnosti_zo_%C5%BDiliny" TargetMode="External"/><Relationship Id="rId2" Type="http://schemas.openxmlformats.org/officeDocument/2006/relationships/hyperlink" Target="http://zilina-gallery.sk/index.php?/category/24" TargetMode="External"/><Relationship Id="rId16" Type="http://schemas.openxmlformats.org/officeDocument/2006/relationships/hyperlink" Target="http://www.mskzilina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ilina.sk/?page=uvod" TargetMode="External"/><Relationship Id="rId11" Type="http://schemas.openxmlformats.org/officeDocument/2006/relationships/hyperlink" Target="https://zilina.dnes24.sk/foto-z-najkrajsich-miest-top-5-turistickych-tras-v-blizkosti-ziliny-251938" TargetMode="External"/><Relationship Id="rId5" Type="http://schemas.openxmlformats.org/officeDocument/2006/relationships/hyperlink" Target="https://sk.wikipedia.org/wiki/%C5%BDilina" TargetMode="External"/><Relationship Id="rId15" Type="http://schemas.openxmlformats.org/officeDocument/2006/relationships/hyperlink" Target="https://www.tripadvisor.sk/Restaurants-g274946-Zilina_Zilina_Region.html" TargetMode="External"/><Relationship Id="rId10" Type="http://schemas.openxmlformats.org/officeDocument/2006/relationships/hyperlink" Target="https://www.kamnavylet.sk/atrakcie/turistika/zilina" TargetMode="External"/><Relationship Id="rId4" Type="http://schemas.openxmlformats.org/officeDocument/2006/relationships/hyperlink" Target="https://www.google.com/search?q=historicka+zilina&amp;client=firefox-b&amp;source=lnms&amp;tbm=isch&amp;sa=X&amp;ved=0ahUKEwjr0PnC_ZfeAhUQWBoKHZoTCiYQ_AUIDigB&amp;biw=1920&amp;bih=916" TargetMode="External"/><Relationship Id="rId9" Type="http://schemas.openxmlformats.org/officeDocument/2006/relationships/hyperlink" Target="https://www.uniza.sk/index.php" TargetMode="External"/><Relationship Id="rId14" Type="http://schemas.openxmlformats.org/officeDocument/2006/relationships/hyperlink" Target="http://www.slovakrail.sk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10668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latin typeface="Vladimir Script" pitchFamily="66" charset="0"/>
              </a:rPr>
              <a:t>My </a:t>
            </a:r>
            <a:r>
              <a:rPr lang="sk-SK" dirty="0" err="1" smtClean="0">
                <a:latin typeface="Vladimir Script" pitchFamily="66" charset="0"/>
              </a:rPr>
              <a:t>home</a:t>
            </a:r>
            <a:r>
              <a:rPr lang="sk-SK" dirty="0" smtClean="0">
                <a:latin typeface="Vladimir Script" pitchFamily="66" charset="0"/>
              </a:rPr>
              <a:t> </a:t>
            </a:r>
            <a:r>
              <a:rPr lang="sk-SK" dirty="0" err="1" smtClean="0">
                <a:latin typeface="Vladimir Script" pitchFamily="66" charset="0"/>
              </a:rPr>
              <a:t>town</a:t>
            </a:r>
            <a:r>
              <a:rPr lang="sk-SK" dirty="0" smtClean="0">
                <a:latin typeface="Vladimir Script" pitchFamily="66" charset="0"/>
              </a:rPr>
              <a:t/>
            </a:r>
            <a:br>
              <a:rPr lang="sk-SK" dirty="0" smtClean="0">
                <a:latin typeface="Vladimir Script" pitchFamily="66" charset="0"/>
              </a:rPr>
            </a:br>
            <a:r>
              <a:rPr lang="sk-SK" sz="9800" dirty="0" smtClean="0">
                <a:latin typeface="Vladimir Script" pitchFamily="66" charset="0"/>
              </a:rPr>
              <a:t>Žilina</a:t>
            </a:r>
            <a:endParaRPr lang="sk-SK" sz="9800" dirty="0">
              <a:latin typeface="Vladimir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Restaurants</a:t>
            </a:r>
            <a:r>
              <a:rPr lang="sk-SK" dirty="0" smtClean="0">
                <a:solidFill>
                  <a:schemeClr val="bg1"/>
                </a:solidFill>
                <a:latin typeface="Impact" pitchFamily="34" charset="0"/>
              </a:rPr>
              <a:t> and </a:t>
            </a:r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bars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6146" name="Picture 2" descr="http://www.habibizilina.sk/img/galleries/1/552054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3162300" cy="2116701"/>
          </a:xfrm>
          <a:prstGeom prst="rect">
            <a:avLst/>
          </a:prstGeom>
          <a:noFill/>
        </p:spPr>
      </p:pic>
      <p:pic>
        <p:nvPicPr>
          <p:cNvPr id="6148" name="Picture 4" descr="https://b.zmtcdn.com/data/pictures/8/16514898/e05a2fbd2664228edb563b94c8c69edb_featured_v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295400"/>
            <a:ext cx="2239634" cy="2277275"/>
          </a:xfrm>
          <a:prstGeom prst="rect">
            <a:avLst/>
          </a:prstGeom>
          <a:noFill/>
        </p:spPr>
      </p:pic>
      <p:pic>
        <p:nvPicPr>
          <p:cNvPr id="6152" name="Picture 8" descr="http://zilina-gallery.sk/galleries/Stravovanie/Pizerie/xIMG_37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05200"/>
            <a:ext cx="2895600" cy="2171700"/>
          </a:xfrm>
          <a:prstGeom prst="rect">
            <a:avLst/>
          </a:prstGeom>
          <a:noFill/>
        </p:spPr>
      </p:pic>
      <p:pic>
        <p:nvPicPr>
          <p:cNvPr id="6154" name="Picture 10" descr="https://i.nocimg.pl/img/zdj_hd/d7/82/82-zylina-sturbaks-cafe-bist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581400"/>
            <a:ext cx="2976600" cy="1752600"/>
          </a:xfrm>
          <a:prstGeom prst="rect">
            <a:avLst/>
          </a:prstGeom>
          <a:noFill/>
        </p:spPr>
      </p:pic>
      <p:pic>
        <p:nvPicPr>
          <p:cNvPr id="6156" name="Picture 12" descr="https://www.vregione.sk/assets/images/gallery/img-1/1537891496-spageteria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572000"/>
            <a:ext cx="2743200" cy="2057400"/>
          </a:xfrm>
          <a:prstGeom prst="rect">
            <a:avLst/>
          </a:prstGeom>
          <a:noFill/>
        </p:spPr>
      </p:pic>
      <p:pic>
        <p:nvPicPr>
          <p:cNvPr id="6158" name="Picture 14" descr="http://www.pizzacarolina.sk/images/galery/DSC_8125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600200"/>
            <a:ext cx="240631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www.pgu.sk/wp-content/uploads/2017/11/hloznik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800600"/>
            <a:ext cx="2794431" cy="18288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Theaters</a:t>
            </a:r>
            <a:r>
              <a:rPr lang="sk-SK" dirty="0" smtClean="0">
                <a:solidFill>
                  <a:schemeClr val="bg1"/>
                </a:solidFill>
                <a:latin typeface="Impact" pitchFamily="34" charset="0"/>
              </a:rPr>
              <a:t>, </a:t>
            </a:r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museums</a:t>
            </a:r>
            <a:r>
              <a:rPr lang="sk-SK" dirty="0" smtClean="0">
                <a:solidFill>
                  <a:schemeClr val="bg1"/>
                </a:solidFill>
                <a:latin typeface="Impact" pitchFamily="34" charset="0"/>
              </a:rPr>
              <a:t> and </a:t>
            </a:r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gallery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122" name="Picture 2" descr="http://zilina-gallery.sk/galleries/Budatinsky_zamok/Povazske_muzeum/Povazske_muzeum/xIMG_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3505200" cy="2628900"/>
          </a:xfrm>
          <a:prstGeom prst="rect">
            <a:avLst/>
          </a:prstGeom>
          <a:noFill/>
        </p:spPr>
      </p:pic>
      <p:pic>
        <p:nvPicPr>
          <p:cNvPr id="5124" name="Picture 4" descr="https://profigrafik.sk/wp-content/uploads/2014/07/budova_divadla-e14078479848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95400"/>
            <a:ext cx="2633225" cy="2895600"/>
          </a:xfrm>
          <a:prstGeom prst="rect">
            <a:avLst/>
          </a:prstGeom>
          <a:noFill/>
        </p:spPr>
      </p:pic>
      <p:pic>
        <p:nvPicPr>
          <p:cNvPr id="5126" name="Picture 6" descr="http://zilina-gallery.sk/galleries/Mesto/Kultura/Dom_odborov/xDSC_39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267200"/>
            <a:ext cx="3333115" cy="2209800"/>
          </a:xfrm>
          <a:prstGeom prst="rect">
            <a:avLst/>
          </a:prstGeom>
          <a:noFill/>
        </p:spPr>
      </p:pic>
      <p:pic>
        <p:nvPicPr>
          <p:cNvPr id="5128" name="Picture 8" descr="http://zilina-gallery.sk/galleries/Zidovske_pamiatky_v_Ziline/Okolie_Ziliny/Muzea_a_expoz/Zilina/xIMG_86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124200"/>
            <a:ext cx="2942717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Sports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102" name="AutoShape 6" descr="data:image/jpeg;base64,/9j/4AAQSkZJRgABAQAAAQABAAD/2wCEAAkGBxITEhUSEhMWFhUXFRcVFxYYFRcWFRUVFxgXFxYYFRgYHSggGBolGxYVIjEhJSkrLi4uGB8zODMsNygtLisBCgoKDg0OGhAQGi4dHiUtLS0rLSsvLS0tNy0vLS0tLS0tLS0tLi0rLS0rLS0tLSstLSsrLS0tLS0rLS0tLS0tK//AABEIAOEA4QMBIgACEQEDEQH/xAAcAAABBAMBAAAAAAAAAAAAAAAAAwQFBgECBwj/xABQEAACAQMCAgUGCAoGCgEFAAABAgMABBESIQUxBhNBUWEHIjJxgZEUFUJSU2KToRcjM3KCorHR0/AkQ3OS4eIIFiU2srPBw9LxYzQ1RFTC/8QAGwEBAQEBAQEBAQAAAAAAAAAAAAECAwQFBgf/xAApEQEAAgEDAwMEAwEBAAAAAAAAAQIRAxIhBBNRFDFBBRVSoWFxsTIG/9oADAMBAAIRAxEAPwDuNFFFAUUUUBRRRQFa5rNanNZmRhpD3ffSBvPq/f8A4Uq2rupF13pmVIScWA+T+t/hWDxY4yI8/pf4Vl4vqg0zaI59HG2+KZMHJ4wRuY8fpdvdyrUccHzPv/wpERN2Yxk5H3im5H1Md1aQ9k44R/V57PT/AMtJnpFt+T3321Hs8dPsppEoY6NBwcb9gxvSdzaKhK4AJ5HBOQOQFBIf6w//AB/r/wCWtn48QM9Xt+f/AJahYk/GAYIHaCPXyPurMlx8jB27cjA9nuoJeLpBqJAjG3br/wAtYk6RYOOr/X/wqGefq87Y8dsGkElDjX3nHLO47/CgnpukRCkiIHA5dYRnbs8yo2XpxpGfg/aRgS9o/QqHaCV9WiQebg53wABnAz6xUVcAnIZdTZOTy/8AXroLVJ09AH5AZ7ut58vqeP3VvB02dl1C1OMZ/K7HcDGdHPf7qok1lrfAQeztAxy9uazbW8gBOGC6vNAJA5YBI7ew0Fy4n5QupbS1uDy3E224z8ymq+U0n/8AEONwD12xxucfi6qN9ESfPKjGRtkls8s+NbxxqF81S4B5k4VSQRnHaduVBfeH9MppkV0tF87Yf0jxx9HWx6alSBJAqk9gm1Eev8X4H3VUbKG826uTqxgbDGkZG+Nj204h4fErl3cNIEXI5ljjGw/nnQWX/XtPov1/8tFVjrYfoj7v8KzQdWorFFTIzRWKCaZATWC1asa11VMrhuHrbNIH3+FInI7KB4TSEi702LH+c0kWqh05/nx7aTb3bVo8m2+3ZikjIe8e2oC9v4ourEjBetkEKZ5NIwYque86SB44HbW8wXO+1cs/0gb0rFZxAkMZHlyNiDGqqpHccybeqrb5Pek44jZLIx/Hx4SYD54Gzjwcb+vI7K3t4yizWaDsqsdDOl8XETcRHAkgmcADk0OthFIPYAG8d9sgVJ8a4iLezubjloidh+cF80f3iBXnno5Pc8NNrxJBlHaRMdjoraJEb87DEdxUGtVrmB6SaDBO/Ns8txyqFu7T0jq+V2Y8ds58KlIr6O4hjuYWLRyKrAjsB5ZHYQcg9xFIOVORvzwdhg+NYDW6C5OWzsDnG3LlmlOFJGQvdkc8Ae0Vtb4bKaTjnv4e2ko7nQfMjGM75KgdpG2dxtQbccdIpByON/NAABxyIHs99MLh1fJAXJO+Rz/9VJzXXWecyrnGdvDFQXELphjdV23AXJzjYb8qDaGGYsNOkZxuBjGSB+ynk/RVx50k4IXswATjnk5qAHFds/jCM89lIYcwMczRxPjBB20OuBk4GRnBOR3ntoJd+HW43zkZ2HP+eVI3s8aKQoVeYAOO7uFR1teu+VJDA5CldiDyGcdm1OLjhoXz3ORgnxbn2A7Ggcx2TTQ9cZ9K5IGI3IBXAHmruRk91Vbr5Q6uApXuBxqIB55OcVOSWT6Ait5oyRjbBIycb9mRUSzIi52O5yBzx79gSd/VQJfGU3zE9/8AnopbqB9f++n/AJUUHaiawM1sTWqggf41iVb1o5rZawy1QnJWhY450uY6wVAGauDJINgZJ5dlIzMSfCl3YHn3d9Jvp327O+g1t2Ofu7abzk6j68dvspQEg+rfnWJ2BOQfHmaDadc4bvHjzFMtWojHac9vPwp+jZUAjOD3nFR3FeLWdtgzzRQ75GuQKT4AE5PuphHJvK/Pr4xZQ9iRxt+k0rsfujSoiy4i3COILcoCbabzJkHYCctgfOX01/SFMOmvSOGbjLXSPrgQxqrKDuqxAHSDj5ZascU6UW1xE8XVTNkbEKh0sPRYYbvrtieFj2dK8tfGUHClEbBluZIwrKcgxAGbUD2g6U/vVm+6Jq3ALWFlwyQo7bbq0vnufWHYE+o1xhJri4FpYSlgiy6IgwII690VgM8wCNu7Jr1pPaq0TRH0ShTHgRis2jbEDifkR48Y5JeFznBJZ4gTycflUX1gax6mPbXTU4fpYs24XsDecRzB5eNcN6ZWUtrcJew+bJFIA57pEbCse8HGk94wK7FwHp3w+6SNhcxxyMo1RPIEcMRunnY1YOdxS0Z5hJPpLg4Y6TqI5gDn47cj2VGXVoy41soyCdW2nlyJ08wasjpId0fKntz7jnBzimV7A7RsHBz6SkPsDsMbDt3rArdteuAcDcAg4wcntI7hTbiVziNRpJy3nN9X+cVa7XhLlFYyHJA2B7N9IBxnYHFMr/grKmrUCRtt3c/fQVu44fEAWjds4YlsDn2dgGO+mVv1SqyyqD5vpZz3jzfGnkvB9KEySnB82M6iBlskajjfeou3K6tEjqMHAJ3XfYn2YH30DKNhnCliDyOQNxyqca4fZZfNIwANslc4XTnn2mmEPCJE6w60GACpZzhlY41q2MHluN8ZppJxKbVksSyDQGG4AJwBnH30EzDKqhkK51DCnVuuDknYcjy8KZXZWPLFebEDYYLHYDOOY3z30rZXHJx5wx6JlbIA5ofN7TuD6qcSRiXJYnAYMqiR8kvggejjKg0EX1R+cP59lFP/AIA30n67f+FFB2Ois0VMDArNFFUFYIzWaKBMpjlWmP52pYik3wOdQIlt+37qRu7hIkaSRgiIpZ2Y4VVG5JPdWOI8QigjaWVljjUZZ3OAB+/w7a4b5VvKLDewpbWbOYyxeZmQprCY0KAdyuSWOceitarXMhTpJ5Rb3iErW/DdUMI5y+jKy8tTPziU9gXzvHmKi7PoXCDrnd5nO7EkqCfXnUfWTSnQya3S2ULIms5aTLAMG8Qd8AYGfCpNPhd5mPhkfWkHS85KiCI4zgMdnbBBwM4yNjWpmfaOFb23CbeP0IYx46Bn3nenoHdVW6R9H761kjhN8Zrp/OeKItohTGzSSHAGTyGncb9wM1wqyljX8bO8rduQgX2ebq95rMx/LRvxa1JubOZcho5TuOY80up9hT76v1v00nAj1ANpJ17AdYpxj1MN9xsc8qrFFTKYP+k8cbzy4AaOTDgEAhlkVX3B8Saql30StH/q9B+oSP1fR+6p0msUiZhVYt+jVxbnNneyxduAzKD69BAPtU1OWPTTjltjrUhu0HMnSj48GXT96mndM+K8LiuE0SrkdhHpKe9T/IrW7ymFp4F5XrGUiO4D2snI6/Oiz/aLy9bADxq9ApKqsjBkbBDKwKsO8EbEV574EY+GXH9MtIrq2c7SmJXeM9hXVkZ71PPmDzFeg+CXUE0SSW7K0LDKFMBMd2ByIORjsINLRHwyi+M8J1rpXsOpRqIGc5qq39mxG4IOdzkj27+NdP0DuprJDqzmMHs3wcj+cVkcoW3lYiHW2N8DVq87npxjYHenXBECude3m6ee3PckY3xn766DLZENlYA2cHOwxjlikhw9xrKxhSSNuw7Yz4UFcvF2BQgQKcMQ2kudORnAyB+6nTWgMaukoYjc+ecMTnABA5gdlWEcPJTSy5z4DY+FNpOFbYCYwcjGwz7DQV/4vk//AGP1W/8AGipD4ruPmN/fH76KC5UUUUBRRVX6cdL4eHwdbKCxLaI41wGkfBPM+ioAyT+04BRGRZyw760aYCvPd35bL4tmOC3RexWEkh9ra1z7qjLvyg8Tv5I7frxArNg9QGjz2ks2oscAHYMBW+3Jh3LpH06sbNtFzcKj41dWAzyYPLZQcZ8cVzt/KVxG7LGygighyQJZtTyHxAB058MMPE1F8M4FHCzSEvJK27SyHU5Pbv2ft8aslnwaeVdSISDsp+ce5e8ePId9ZzEey4Uo9GHmJa9uZZ2JyD1jbHt2cH7vdUrwfhKW6FEOQTzKrqwexmAGoeur7Z9BJWGZJFTwUFz7dwB99TfDOiSxMD1pYdqMiFGHqIOPWKbplcuOt0QtWkaTqie0oCQgPfheXvx4VpwO1vbKaVbK46uCZfPJAdkxy0g/LG4Ddx3zgV3V+j8GoSRr1Tjk0fm+wj0SD3EU5vOGQyjEkat4kDPsPMU3SmXGLS1WMELkknUzMSzux5s7Hdm8TS1W/pB0OKAyW+WUbmM7sB9Q/K9XP11UKixIoooqKKKKKAooooNJ4VdSjqGVhgg8iKg+C8Xn4LPqXVLYyt+MjzuhO2pe5wOR5MBg74In60nhV1KOAVYYIPIitVnCTDsPCeJRzxJLE4eN1DIw5EH9h7MeFO2rz/0O6Qvwe6+DzEmxmbIY79U3LX7Ngw7RhuYwe+RShgCCD2gjcEHkQaTGGSlJld63rBNQbVq1ZooEeoX+TRS21FArRUV8aH5o99Hxofmj318b7/0P5/qXbsX8JSuNf6QvDnaG2nGdMUkiN3DrQpUn2x4z9YV1H40PzR76acRSK6jeC4jDRyLpYEnBHrG4PIgjcEA100vrnRWvERf9Sk6N45w86eTXoqnEbz4PI7IixNKxXGttJVQq5zjdwc4Owp3wfhcKcUnW3ZnggLqrvjJP5PcgAHJ6zG3IVNce8nl3wyX4XaMZ4EyWAOmZYz6YcD01x8pfWQAKmeiSQ3LxMgAWZwXOAGJGxDY+VsRX2bX+Y9nNbuiXRkSATzjKc0T531m+r3Dt9VP+D9PLSQXBd0iWG5kt0GcvKIkjLMka+cfOZgAoOwFRXTfj940dzDwwpGtpGWubluUelOsMMAwQZNOMnGFyBkHkx8kdulvLoKjVdWFpeK+PObzSkw1cz52hiPr57axjhDiXyqmeRoOF2M93IvpMw6mNezzs7jcHZtNQUHHOk15DNPEsNqkZbzSiq7lCQ6p1wbcYIJbSM8jzxdbjppaW93d20oWJ40FwDsBPmLURnH5QacYO5AGM4OKaOKcTezitbqNpk4j1Oi5QECFLl1MsMw+TiN30nuIG+NrH9BJj0nit0unu4jqeNRC/wfViVgqFm0Bd2ZRgN2+ynV/5QuL2M8dtdW1tcSuhkCW7SdZpGScjDb4VjsOw0v8A6kXkjx8MvGL8NgWSSKdW0yHzdEEUmN9UWosNtJCjsGKr3ErCyt7Ka5m4ik/EOuL21wjF5dVt5kKYG+khRqJ83LA5OATYHT+hnT204iMRt1cwHnQPgSLjmR89fEcu3B2qI6dcGEbidBhXOGHYH55/S39o8a49xTiVnFFaXsFyzcTEnwifAfQzOxk0sTgBlzpIXmCQeyvQqzR8QsRInoTRCRO9WxkA+IYYPqqWjA51NaERRyj0XLKfBlP/AFUg++mtWZrf/ZKsfp9Y9pKfvqOk4afg8LAZkmlYKO0qMKB/ez76w1lFUUrcQFCQd8OyZ7CUxnHvHvpKiiiiigKRvZ+rjeTGdCM+OWdIJxn2UtUbBxCO5t3eM5BV1IPNTpOzD+c1YFW4v0qt7iJonikB5qfMOlhyPMeo+BNXvyJdNiwHDp23UE27E81G5hOe0DJXwBHYK28h9hbz8PnW4hilC3JOJI0fAMUR21A45GrbL0F4SzrItsIpFIZXiaSIqwOQQEbTkEdornr9X0+jOy9orM+2UiszzELoHoL0gJdtiCfWN6bm/Pzfv/wrx9R9U6XQxvt7+2Of8arpWt7QfdZRrqPN6e6sC8Pd99eb790P5/qWvT38JDVRTD4afmiin3/ofz/UnYv4NaKzijFfzvD6OYYorOKMU5TMFbacqd+Vc+455MZ+uebhl0sCSHU0LA6FcnJMZAOB4Y278YAvmKyM+Nff+mfXdTpK7Lxvr8OGroxecxw5VdGfhFvfWF2/WxXcEzwXIVvOuWjxIkm5IZtuZ7M53OLiYXHDOG8Rt11S2lvFIUHOW3aJVuIh46RqH1kFT/GOER31tJazjKsNm7Ub5Dqexgd/u76o/k46S3j2SWFrAJJ4GeF7iQ4tYkDtoOV86U42CDGQMk1+46Xqa9TpRq09peK1ZrOJLcR4zwqS6upLt43tLuwt5UZvlmF5kZY8biZcr5o84GleG9IuJ3ttFFwuza1RQqfCbkjSIkwEES4y5KgZbBA3A+dS/CfJHFbzQXIm6x0laSVHjXqHDjBEUY/JEHBG59EeGOnV34ZUB/J5JcyNNxC/nlZ0MbRQn4Pb9WSCY9IyxXIB5gnG9SvD/JzwqEALZQnHbIplPvkJqzTTKilmIVRuSSAAPEnlVV4h5TOEwnDXkbHujDS/fGCKcyJxeAWgGBbQAcsCGMDHupDolwEWNuLZG1Iskpj55WN5GdUOeekNjPbioC18rXCHYL8JKk9rxSovtYrge2rlaXSSoJI3V0YZVlYMrDvBGxFORAcf4Z+IitIhgNIq9+lF1MzH1Y95HfUi3CkBjdRnqYysS9gJAGd+3AA99SRQZz2gY9hxn9g91EjAAknAAyT3Ac6g5V0ih6p1hzkxoC575JPPc/eo9gqKIqwWMPXyz3kg/FRlpMH5bDdI/wDhz7B21XyxO55nc+uo1DFFFFFIcQm0RSOfkoze5Sa5pwO6ltl67SxhkLQMfkl1QNjwYB1PiCfHF36Z3Gi0k730oP0jv+qGqZs+iuvowRp/GYe+XAycgkjHiYFA9tdaTiEk78gKYsbk/wDz490SZ/aKv9VfyQ2PU8IjYjBmeSU+IZtCn2oi1acV+G/9TfPUVrHxH+y9fTf8yxWaMUYr8vy9OYYorOKMUwuYYorOKKYMw8+/GU/00v2j/vo+Mp/ppftH/fTWiv6bsr4fit9vJ18ZT/TS/aP++j4yn+ml+0f99NaKbK+DfbydfGU/00v2j/vo+Mp/ppftH/fTWimyvg328uo9H7qT4gvZEdjKFuPOLEsuEXkScjC5Iq2+SOGBeFWvUYw0ep8dsxJ63V4hgR6gBXN/Jl0lS3ke3nI6ifYk+ir4x531WGx9Q7M0/ktL/gEry2aG54dIdbRZJaH2jJUgYGvBBAGrBwa9ujia4h9bptSLUh2W7uUjRpHYKiKWZicBVUZYk9wAqkdNOnwiW3i4eEubi7JWHDBowBgFmIO/PlkciSRjBrfSnyn2F9wy5ijkaKd4iBHIhBbcalV1yhyMjGcnurHQHofw6C3suKPIY5NAYs0irEXkV0wQw2xqIGCOQrrEYjMvRnDPEOg4kAm47xRnOciJXWKFT3ICN/WqqabJbdF4thGZD3kXL/eSB7qrvlEuVk4hO6OHU9XpZWDLjqkyFI2xnNVsV57a9s4h87U6y0WmKw6Xa9FeAcRLRWqvDKF1ZTrFwMgZ0vlGGSNue9NPIXfyw3t3w121Kuth81ZIZBHIVHYGDA/oilfJ+VsbO64pN6IXREDzcg8l/Ok0r+ia28gPB5HkueJSg/jMxI3zmZ+snYeGoIM9+odldqWmaZs9mja1qRNnaaiOOo8w+DxnGv8AKP8AMj7R4s3IDuzUvTXiF2kMbSucKoyfHuA8TsKOqodM5kghjs4hgHzmH1Qds95Lb/o1TAPu+7sqx2/Brm+laZhoRjnU3zewIvM4GN9hWvSqKKALawjlh5WO7M2PMBPgCTjluKiq7UNacV6y9lhB82OP3vqGr3ZA9hp3xziIt4WkPMDCjvc+iP8Ar6gapnQKT+kSux/qmZifz0JJ+81uteJlpJ9MUa4uLaxj9OR19hkOhSfUNRPhXZ5eOQ213bcNAARoNIzyB2WFT61RxjxXvrnHkh4f8Kv5+JybRw5WMnlrZcD+7FnPi4qB6S8YNxdy3IJGXzGeRVUwIyO44UH11jWvtiIh5Op1u3EYXryqXQtobSytyY1QFsKxBCIojjBI3Oct/drnHxlP9NL9o/76edJuOPeTCaQYPVomBy80ecR4Fix9tRNeO+LWzh87W1ZteZieDr4yn+ml+0f99HxlP9NL9o/76a0VjZXw5b7eTr4yn+ml+0f99HxlP9NL9o/76a0U2V8G+3k6+Mp/ppPtH/fRTWimyvg328r5+CXiHzrf7R/4dH4JeIfOt/tH/h13SivX2qvqej03C/wS8Q+db/aP/Do/BLxD51v9o/8ADrulFO1U9HpuF/gl4h863+0f+HR+CXiHzrf7R/4dd0op2qno9Nwz8EvEPnW/2j/w6tfRjgfGrQCPVbTRDYI8smVHcjiPIHgcjuxXR6KsacR7NV6alZzGVQ4l0Csbrz7mziEh5tGxRs95ePSW9orW+6GoOGvw+DIUKeq6xi2ltfWKC2M6dXrwDVyorpPMYl2msTGJcM/BNxD51v8AaP8Aw63t/JNe616x4Qmoairuzhe3SCgBOPGu4VW+l8d3LA0VkUSR/M612KiFD6TqFBJfGw7uedhnnGjV5/R6bkHTzicV5dw8LhmjgsrUgSSs6qgZdnYE+kVGVUdrsfXV74V5ROFw/B+H2AlmOVhiWNCE7ss8mMjmxYA9pquW3kctbeJ5725kkWNGkYRgRIFRSxBJ1MdgdwRUP5AeDCW8lu2XCwJhBuQJJsgYJ5lUDj9IV6MVx/T1PQQpKe1RyNahtJyAdwD345ZrYzKGC5GogkDIyQMAnHPAJHvFbmuYjuO8VS2iMjc+Sr85uwervPYK5RdXDOzSOcsxLMT7z6hVi6aX0TylVy7jYuWOlO9I1G3rJz+7mHS/ihbFnB50srBCF3PnHCx/nMSB4D11YjKwV4Pwx+M3wjXItIMGRxtkE9n13wQO5QT4VA8Vif4wvbS1j3luZLaNF2AQTEaR3DCgeAzXoPoR0bSwtI7dcF/SlcfLlONR9Q2A8FFQnQfoMLe5uL+cAzzTTNGvPqY5JGb++wO57Bt2mtxbCZLN0Tlt+FDh9mY9bDEsjsVDa95mGATlvRA7F7dqpB8lt/8AOt/tH/h12crWAO+uFqRacy46mhXUnNnGfwWX/wA63+0f+HWfwV3/AM63+0f+HXZNNAYis9mrn6PTcZ/Bbf8Azrf7R/4dA8l19863+0f+HXaBk1kR07NT0em4sfJdf/Ot/tH/AIdA8l19863+0f8Ah12sRitlTup2ano9NxT8FV/863+0f+HWa7bRTs1PR6ZzRRRXV6hRRRQFFFFAVis1igKKxmiihhkYrVYwOytjWCaIoXln4n1PDJwDgylIB6mOX/UV65L0b6bz2dg9vYRESammubllDCPVhE0DkMAIMtzOcKeddf6edEG4k1vE0vV28bPJJp3ldyAqBMjCgAyZY55jAqleVuxitbW04XZRiP4RNkgc3KaUTrG5sS8inJz6HhW64xgWryL8Nk+CtfXDtJPdNq1uxZuqQlYxk8gTrbA2ww7qe+UTpnFaIY+sCsR5xG7AH5KAblj9wpl036aQ8Ito7O2Ae4ESRxR8xGoAVXkA9Wy82PhvVV6JeTCa6f4ZxZnJY6hBnDtnf8aR6A7dC4PeQcipjPMiq215xDiLmKwhZU5NJy0jb05PRTnyGW7s107yeeTOOxYXEzia5xsQD1cWfS6vO7MckazjbOwyc3qzso4UWOJFRF2VEUKoHgBS+qk2+IGrVqX8K3ZqTd6yMmStHfxrU1jFBlBmlEwKENBFBvsaAtaCsg0G9Ck1qDW6mg3xRWdVFAvRRRQFFFFAUUUUBRRWDQYIrUmtq0NQYLUHcYrU1lWqqzoAFcJ8snFzBxa0kChjBAsqK3o9YZJdJPqZUP6Nd4Jrj3lA6Km945Zow/FNb6pT9SGRy4z460X9MVusxnlCnkl6HtIfjW9JknmJki17lQ39c31mHo9y4xzGOuogApKCPAGBgcgBsAByArcHepPK4ZaOtNqXBpMr21lY/kka0dK3dhWufGjJHHfRqrd6RYUG6tvSuabGhSRQOC1GaSL1sN6DGqjVRprG1BjrDRWNNFBK0UUUBRRRQFFFBoCg1WL3p7w+G6+BST6bnXGnV9XKfOlClBqCadw69u2d6c9JemFlYdX8Mm6rrNWjzJH1aNOr0FOMal599BO1owpDh1+k8STRnMcih0bBGpWGVOGAI2PI1pxjicVtC88zaY4xqdsFsDIGcKCTz7BUC5rWoU9LbP4F8Ydb/Rfperk+k6r0NOv09uXjypC/6a2MNtFeSTaYJjiN+rlOo+cfRC6hsrcwOVUWHVTdrdS4fA1hWQN2hWKlh6iUU+yo3j/Se0s4kmuZerSQhUOh2JJUt6KKTyHPHdUqjZAbsIB3BB333B3HqNBuWNYBriHGOk1pJLL1HHZobaZ0d06q7aWPScuttIV/Fq3dy7OQxXRE6c8NhtoJfhDdTKWjhcpO7OY8K2olS+c9rc/GgtpcVh2wOdQs/Sa1S7SxaTFy41LHoc5GGbOoLpGytzPZS/HOLQ2kLXFw+iJcam0s2NTBRsoJO5HZRrcd0CoLiHTKxgt4rqWbTDN+Tfq5DryMjzVUsNu8Ct7/AKW2UFtHeTTaYJiojfRI2ospZfNVSw2VuYGMUZTvOtDTTj/GrayhE91L1cZYIG0O2WYEgYQE8geys9H+OW17F19q/WR6imrSy+cuCRhwDyI7O2gcEUU7C1qRVwGpFYwew05yKzt4VA1DGlAwrfQKwYRQYzRWeqooJGiiigKKKKAooooPMflW1Lx27nTnAbWY+oJaqMfpOtTn+kDcddcQKvow2fwg+qaVYx7dk99Y6a2PXcW46ndw5ZfshYS//wAVBXl/8Ms7+5O/U2XDbYHHytcXWfrxt91BbuM8Qna14DYR3D20dzDEJJUJVzhYlVQwIPyjt2llpbi3DOIWlnxa2nkmntBCrW88rqzZ1JrXnq+V27eZkYzvLycCtOIcI4faSTxxXYtYZLbLqJQ3VjJVM6mQ6TnHzc/JqHPSie44NxOzvR/S7NBHI30i6woY95ypye3Y9tA3eVf9TdOoasDbIz/9cOyozp1/u1wv88f8E1Rb9A7b4g+Ntc3X4Hm6k6re5EHo6NXo/W5+6pTp1/u1wv8AtB/wTUE5aL8b8ZjHpWnDo08VefY+3LqO8EQ+NdfNcR8msUnCeKiwncFLu3idSORk0llxn6wmTx29VdvxQcj8sljYWlmsUFnbrcXDiOPRBGJAoILsmFzn0F/TqD8p3AxZWHCbUc0kfWeeZG6tpCPDUxx4Yqatf9q9Imf0rbh4wvaplViB7TJqYHtEQo/0gvRsP7eT9kdAca/3stP7H/sz1Y/LWP8AY9x+dD/zkqt8a/3stP7H/sz1ZPLV/wDZ7j86H/nJQULpzDr4HwZAcFmjXPdlCP8ArUJx28Y8AS1k/KWnE2gYdw6udh95cfo1YOl5/wBjcE/tIv8AhqueWS1a2v7mED8XcvFdj8/TIrH1l3l99B0TyzuJjwuyP9fdpn80aI/+6aS8g03VpfWZzmG6zv8AWBjP/JFMfKDxyGHjvD2uG0w28IkYgFiHfrCvmjc7rH76R8lfFon41f8AUNqhuFeZDgrkiQNyO4/KP7qsEO05NBFIs1KI9WWpaMK1xSpFYC1lknpNKqKyBWrE0MN6KSzRQSNFFFAUUUUBWCazRQUFOhUp4tfXzvGYbq1NuEBbrFJSBCWGnGPxTcj2j2VvhfknuIuF3dkZoTLcSwuHBfQFiZWw3m5z6fIdtdiooOX8V6BXgTh01pNEl5YwCE6wxikAXScHGcbvzG4bsxunYeTu6NrxE3M8TXl+FBI1CKMK2rnpyefdtgeJrqdakUHOm6DT/EPxT1kXW7fjPP6va5E3zdXojHLnTPpH5Ori44TZ8PWWESW7Bmcl9DALIPNwufljmO+uoFTWNFBQPKB0GlvFs5LeSOK5tWUq7atOAFPyQSSHRSNu01c21lCNg5TGxOkMR2HGcA07MZrUxGg4vwHybcas1ZbbiMEQchnwGOpgMAktETUv0k6A8QvLWzjnuoXnglleSRtYDhmBQLpTmAMch7a6eYmo6pqDmXTToFf3HEVv7O5ihZI1RS2osCAyscBCNwxFaXXQ3i09ldWt5exTNKYOqJ1BY+rk1yasRg7gLjny7K6h1bd37KwYiez9lBzXjnQOeaw4farLEHtWRnYl9LaRjzMLn3gVv5UugUnEjC8MkaPGHVus1YZWKlQCqnkQ3vrohtj3fsrBtm7qCi2/Qxjxaa/uTDLE0KxRxFS5UqsS5IddPyHO3zq1ToU0fGE4jbmGODq9DxAFWJ6soSqqukb6Dz7DV6+DN3fsoNs/d94oNg4PbWdYpP4K3d94rDWz933irkOosHfNDkCm8VvIOzHtFbCB+79lRuPLbrRSbvmlGtiax8FIovBtqas046hu4VmjOIPaKKKMiiiigKKKKAooooCiiigKKKKAooooCiiigKKKKAooooCiiigKKKKAooooCiiigKKK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4" name="AutoShape 8" descr="data:image/jpeg;base64,/9j/4AAQSkZJRgABAQAAAQABAAD/2wCEAAkGBxITEhUSEhMWFhUXFRcVFxYYFRcWFRUVFxgXFxYYFRgYHSggGBolGxYVIjEhJSkrLi4uGB8zODMsNygtLisBCgoKDg0OGhAQGi4dHiUtLS0rLSsvLS0tNy0vLS0tLS0tLS0tLi0rLS0rLS0tLSstLSsrLS0tLS0rLS0tLS0tK//AABEIAOEA4QMBIgACEQEDEQH/xAAcAAABBAMBAAAAAAAAAAAAAAAAAwQFBgECBwj/xABQEAACAQMCAgUGCAoGCgEFAAABAgMABBESIQUxBhNBUWEHIjJxgZEUFUJSU2KToRcjM3KCorHR0/AkQ3OS4eIIFiU2srPBw9LxYzQ1RFTC/8QAGwEBAQEBAQEBAQAAAAAAAAAAAAECAwQFBgf/xAApEQEAAgEDAwMEAwEBAAAAAAAAAQIRAxIhBBNRFDFBBRVSoWFxsTIG/9oADAMBAAIRAxEAPwDuNFFFAUUUUBRRRQFa5rNanNZmRhpD3ffSBvPq/f8A4Uq2rupF13pmVIScWA+T+t/hWDxY4yI8/pf4Vl4vqg0zaI59HG2+KZMHJ4wRuY8fpdvdyrUccHzPv/wpERN2Yxk5H3im5H1Md1aQ9k44R/V57PT/AMtJnpFt+T3321Hs8dPsppEoY6NBwcb9gxvSdzaKhK4AJ5HBOQOQFBIf6w//AB/r/wCWtn48QM9Xt+f/AJahYk/GAYIHaCPXyPurMlx8jB27cjA9nuoJeLpBqJAjG3br/wAtYk6RYOOr/X/wqGefq87Y8dsGkElDjX3nHLO47/CgnpukRCkiIHA5dYRnbs8yo2XpxpGfg/aRgS9o/QqHaCV9WiQebg53wABnAz6xUVcAnIZdTZOTy/8AXroLVJ09AH5AZ7ut58vqeP3VvB02dl1C1OMZ/K7HcDGdHPf7qok1lrfAQeztAxy9uazbW8gBOGC6vNAJA5YBI7ew0Fy4n5QupbS1uDy3E224z8ymq+U0n/8AEONwD12xxucfi6qN9ESfPKjGRtkls8s+NbxxqF81S4B5k4VSQRnHaduVBfeH9MppkV0tF87Yf0jxx9HWx6alSBJAqk9gm1Eev8X4H3VUbKG826uTqxgbDGkZG+Nj204h4fErl3cNIEXI5ljjGw/nnQWX/XtPov1/8tFVjrYfoj7v8KzQdWorFFTIzRWKCaZATWC1asa11VMrhuHrbNIH3+FInI7KB4TSEi702LH+c0kWqh05/nx7aTb3bVo8m2+3ZikjIe8e2oC9v4ourEjBetkEKZ5NIwYque86SB44HbW8wXO+1cs/0gb0rFZxAkMZHlyNiDGqqpHccybeqrb5Pek44jZLIx/Hx4SYD54Gzjwcb+vI7K3t4yizWaDsqsdDOl8XETcRHAkgmcADk0OthFIPYAG8d9sgVJ8a4iLezubjloidh+cF80f3iBXnno5Pc8NNrxJBlHaRMdjoraJEb87DEdxUGtVrmB6SaDBO/Ns8txyqFu7T0jq+V2Y8ds58KlIr6O4hjuYWLRyKrAjsB5ZHYQcg9xFIOVORvzwdhg+NYDW6C5OWzsDnG3LlmlOFJGQvdkc8Ae0Vtb4bKaTjnv4e2ko7nQfMjGM75KgdpG2dxtQbccdIpByON/NAABxyIHs99MLh1fJAXJO+Rz/9VJzXXWecyrnGdvDFQXELphjdV23AXJzjYb8qDaGGYsNOkZxuBjGSB+ynk/RVx50k4IXswATjnk5qAHFds/jCM89lIYcwMczRxPjBB20OuBk4GRnBOR3ntoJd+HW43zkZ2HP+eVI3s8aKQoVeYAOO7uFR1teu+VJDA5CldiDyGcdm1OLjhoXz3ORgnxbn2A7Ggcx2TTQ9cZ9K5IGI3IBXAHmruRk91Vbr5Q6uApXuBxqIB55OcVOSWT6Ait5oyRjbBIycb9mRUSzIi52O5yBzx79gSd/VQJfGU3zE9/8AnopbqB9f++n/AJUUHaiawM1sTWqggf41iVb1o5rZawy1QnJWhY450uY6wVAGauDJINgZJ5dlIzMSfCl3YHn3d9Jvp327O+g1t2Ofu7abzk6j68dvspQEg+rfnWJ2BOQfHmaDadc4bvHjzFMtWojHac9vPwp+jZUAjOD3nFR3FeLWdtgzzRQ75GuQKT4AE5PuphHJvK/Pr4xZQ9iRxt+k0rsfujSoiy4i3COILcoCbabzJkHYCctgfOX01/SFMOmvSOGbjLXSPrgQxqrKDuqxAHSDj5ZascU6UW1xE8XVTNkbEKh0sPRYYbvrtieFj2dK8tfGUHClEbBluZIwrKcgxAGbUD2g6U/vVm+6Jq3ALWFlwyQo7bbq0vnufWHYE+o1xhJri4FpYSlgiy6IgwII690VgM8wCNu7Jr1pPaq0TRH0ShTHgRis2jbEDifkR48Y5JeFznBJZ4gTycflUX1gax6mPbXTU4fpYs24XsDecRzB5eNcN6ZWUtrcJew+bJFIA57pEbCse8HGk94wK7FwHp3w+6SNhcxxyMo1RPIEcMRunnY1YOdxS0Z5hJPpLg4Y6TqI5gDn47cj2VGXVoy41soyCdW2nlyJ08wasjpId0fKntz7jnBzimV7A7RsHBz6SkPsDsMbDt3rArdteuAcDcAg4wcntI7hTbiVziNRpJy3nN9X+cVa7XhLlFYyHJA2B7N9IBxnYHFMr/grKmrUCRtt3c/fQVu44fEAWjds4YlsDn2dgGO+mVv1SqyyqD5vpZz3jzfGnkvB9KEySnB82M6iBlskajjfeou3K6tEjqMHAJ3XfYn2YH30DKNhnCliDyOQNxyqca4fZZfNIwANslc4XTnn2mmEPCJE6w60GACpZzhlY41q2MHluN8ZppJxKbVksSyDQGG4AJwBnH30EzDKqhkK51DCnVuuDknYcjy8KZXZWPLFebEDYYLHYDOOY3z30rZXHJx5wx6JlbIA5ofN7TuD6qcSRiXJYnAYMqiR8kvggejjKg0EX1R+cP59lFP/AIA30n67f+FFB2Ois0VMDArNFFUFYIzWaKBMpjlWmP52pYik3wOdQIlt+37qRu7hIkaSRgiIpZ2Y4VVG5JPdWOI8QigjaWVljjUZZ3OAB+/w7a4b5VvKLDewpbWbOYyxeZmQprCY0KAdyuSWOceitarXMhTpJ5Rb3iErW/DdUMI5y+jKy8tTPziU9gXzvHmKi7PoXCDrnd5nO7EkqCfXnUfWTSnQya3S2ULIms5aTLAMG8Qd8AYGfCpNPhd5mPhkfWkHS85KiCI4zgMdnbBBwM4yNjWpmfaOFb23CbeP0IYx46Bn3nenoHdVW6R9H761kjhN8Zrp/OeKItohTGzSSHAGTyGncb9wM1wqyljX8bO8rduQgX2ebq95rMx/LRvxa1JubOZcho5TuOY80up9hT76v1v00nAj1ANpJ17AdYpxj1MN9xsc8qrFFTKYP+k8cbzy4AaOTDgEAhlkVX3B8Saql30StH/q9B+oSP1fR+6p0msUiZhVYt+jVxbnNneyxduAzKD69BAPtU1OWPTTjltjrUhu0HMnSj48GXT96mndM+K8LiuE0SrkdhHpKe9T/IrW7ymFp4F5XrGUiO4D2snI6/Oiz/aLy9bADxq9ApKqsjBkbBDKwKsO8EbEV574EY+GXH9MtIrq2c7SmJXeM9hXVkZ71PPmDzFeg+CXUE0SSW7K0LDKFMBMd2ByIORjsINLRHwyi+M8J1rpXsOpRqIGc5qq39mxG4IOdzkj27+NdP0DuprJDqzmMHs3wcj+cVkcoW3lYiHW2N8DVq87npxjYHenXBECude3m6ee3PckY3xn766DLZENlYA2cHOwxjlikhw9xrKxhSSNuw7Yz4UFcvF2BQgQKcMQ2kudORnAyB+6nTWgMaukoYjc+ecMTnABA5gdlWEcPJTSy5z4DY+FNpOFbYCYwcjGwz7DQV/4vk//AGP1W/8AGipD4ruPmN/fH76KC5UUUUBRRVX6cdL4eHwdbKCxLaI41wGkfBPM+ioAyT+04BRGRZyw760aYCvPd35bL4tmOC3RexWEkh9ra1z7qjLvyg8Tv5I7frxArNg9QGjz2ks2oscAHYMBW+3Jh3LpH06sbNtFzcKj41dWAzyYPLZQcZ8cVzt/KVxG7LGygighyQJZtTyHxAB058MMPE1F8M4FHCzSEvJK27SyHU5Pbv2ft8aslnwaeVdSISDsp+ce5e8ePId9ZzEey4Uo9GHmJa9uZZ2JyD1jbHt2cH7vdUrwfhKW6FEOQTzKrqwexmAGoeur7Z9BJWGZJFTwUFz7dwB99TfDOiSxMD1pYdqMiFGHqIOPWKbplcuOt0QtWkaTqie0oCQgPfheXvx4VpwO1vbKaVbK46uCZfPJAdkxy0g/LG4Ddx3zgV3V+j8GoSRr1Tjk0fm+wj0SD3EU5vOGQyjEkat4kDPsPMU3SmXGLS1WMELkknUzMSzux5s7Hdm8TS1W/pB0OKAyW+WUbmM7sB9Q/K9XP11UKixIoooqKKKKKAooooNJ4VdSjqGVhgg8iKg+C8Xn4LPqXVLYyt+MjzuhO2pe5wOR5MBg74In60nhV1KOAVYYIPIitVnCTDsPCeJRzxJLE4eN1DIw5EH9h7MeFO2rz/0O6Qvwe6+DzEmxmbIY79U3LX7Ngw7RhuYwe+RShgCCD2gjcEHkQaTGGSlJld63rBNQbVq1ZooEeoX+TRS21FArRUV8aH5o99Hxofmj318b7/0P5/qXbsX8JSuNf6QvDnaG2nGdMUkiN3DrQpUn2x4z9YV1H40PzR76acRSK6jeC4jDRyLpYEnBHrG4PIgjcEA100vrnRWvERf9Sk6N45w86eTXoqnEbz4PI7IixNKxXGttJVQq5zjdwc4Owp3wfhcKcUnW3ZnggLqrvjJP5PcgAHJ6zG3IVNce8nl3wyX4XaMZ4EyWAOmZYz6YcD01x8pfWQAKmeiSQ3LxMgAWZwXOAGJGxDY+VsRX2bX+Y9nNbuiXRkSATzjKc0T531m+r3Dt9VP+D9PLSQXBd0iWG5kt0GcvKIkjLMka+cfOZgAoOwFRXTfj940dzDwwpGtpGWubluUelOsMMAwQZNOMnGFyBkHkx8kdulvLoKjVdWFpeK+PObzSkw1cz52hiPr57axjhDiXyqmeRoOF2M93IvpMw6mNezzs7jcHZtNQUHHOk15DNPEsNqkZbzSiq7lCQ6p1wbcYIJbSM8jzxdbjppaW93d20oWJ40FwDsBPmLURnH5QacYO5AGM4OKaOKcTezitbqNpk4j1Oi5QECFLl1MsMw+TiN30nuIG+NrH9BJj0nit0unu4jqeNRC/wfViVgqFm0Bd2ZRgN2+ynV/5QuL2M8dtdW1tcSuhkCW7SdZpGScjDb4VjsOw0v8A6kXkjx8MvGL8NgWSSKdW0yHzdEEUmN9UWosNtJCjsGKr3ErCyt7Ka5m4ik/EOuL21wjF5dVt5kKYG+khRqJ83LA5OATYHT+hnT204iMRt1cwHnQPgSLjmR89fEcu3B2qI6dcGEbidBhXOGHYH55/S39o8a49xTiVnFFaXsFyzcTEnwifAfQzOxk0sTgBlzpIXmCQeyvQqzR8QsRInoTRCRO9WxkA+IYYPqqWjA51NaERRyj0XLKfBlP/AFUg++mtWZrf/ZKsfp9Y9pKfvqOk4afg8LAZkmlYKO0qMKB/ez76w1lFUUrcQFCQd8OyZ7CUxnHvHvpKiiiiigKRvZ+rjeTGdCM+OWdIJxn2UtUbBxCO5t3eM5BV1IPNTpOzD+c1YFW4v0qt7iJonikB5qfMOlhyPMeo+BNXvyJdNiwHDp23UE27E81G5hOe0DJXwBHYK28h9hbz8PnW4hilC3JOJI0fAMUR21A45GrbL0F4SzrItsIpFIZXiaSIqwOQQEbTkEdornr9X0+jOy9orM+2UiszzELoHoL0gJdtiCfWN6bm/Pzfv/wrx9R9U6XQxvt7+2Of8arpWt7QfdZRrqPN6e6sC8Pd99eb790P5/qWvT38JDVRTD4afmiin3/ofz/UnYv4NaKzijFfzvD6OYYorOKMU5TMFbacqd+Vc+455MZ+uebhl0sCSHU0LA6FcnJMZAOB4Y278YAvmKyM+Nff+mfXdTpK7Lxvr8OGroxecxw5VdGfhFvfWF2/WxXcEzwXIVvOuWjxIkm5IZtuZ7M53OLiYXHDOG8Rt11S2lvFIUHOW3aJVuIh46RqH1kFT/GOER31tJazjKsNm7Ub5Dqexgd/u76o/k46S3j2SWFrAJJ4GeF7iQ4tYkDtoOV86U42CDGQMk1+46Xqa9TpRq09peK1ZrOJLcR4zwqS6upLt43tLuwt5UZvlmF5kZY8biZcr5o84GleG9IuJ3ttFFwuza1RQqfCbkjSIkwEES4y5KgZbBA3A+dS/CfJHFbzQXIm6x0laSVHjXqHDjBEUY/JEHBG59EeGOnV34ZUB/J5JcyNNxC/nlZ0MbRQn4Pb9WSCY9IyxXIB5gnG9SvD/JzwqEALZQnHbIplPvkJqzTTKilmIVRuSSAAPEnlVV4h5TOEwnDXkbHujDS/fGCKcyJxeAWgGBbQAcsCGMDHupDolwEWNuLZG1Iskpj55WN5GdUOeekNjPbioC18rXCHYL8JKk9rxSovtYrge2rlaXSSoJI3V0YZVlYMrDvBGxFORAcf4Z+IitIhgNIq9+lF1MzH1Y95HfUi3CkBjdRnqYysS9gJAGd+3AA99SRQZz2gY9hxn9g91EjAAknAAyT3Ac6g5V0ih6p1hzkxoC575JPPc/eo9gqKIqwWMPXyz3kg/FRlpMH5bDdI/wDhz7B21XyxO55nc+uo1DFFFFFIcQm0RSOfkoze5Sa5pwO6ltl67SxhkLQMfkl1QNjwYB1PiCfHF36Z3Gi0k730oP0jv+qGqZs+iuvowRp/GYe+XAycgkjHiYFA9tdaTiEk78gKYsbk/wDz490SZ/aKv9VfyQ2PU8IjYjBmeSU+IZtCn2oi1acV+G/9TfPUVrHxH+y9fTf8yxWaMUYr8vy9OYYorOKMUwuYYorOKKYMw8+/GU/00v2j/vo+Mp/ppftH/fTWiv6bsr4fit9vJ18ZT/TS/aP++j4yn+ml+0f99NaKbK+DfbydfGU/00v2j/vo+Mp/ppftH/fTWimyvg328uo9H7qT4gvZEdjKFuPOLEsuEXkScjC5Iq2+SOGBeFWvUYw0ep8dsxJ63V4hgR6gBXN/Jl0lS3ke3nI6ifYk+ir4x531WGx9Q7M0/ktL/gEry2aG54dIdbRZJaH2jJUgYGvBBAGrBwa9ujia4h9bptSLUh2W7uUjRpHYKiKWZicBVUZYk9wAqkdNOnwiW3i4eEubi7JWHDBowBgFmIO/PlkciSRjBrfSnyn2F9wy5ijkaKd4iBHIhBbcalV1yhyMjGcnurHQHofw6C3suKPIY5NAYs0irEXkV0wQw2xqIGCOQrrEYjMvRnDPEOg4kAm47xRnOciJXWKFT3ICN/WqqabJbdF4thGZD3kXL/eSB7qrvlEuVk4hO6OHU9XpZWDLjqkyFI2xnNVsV57a9s4h87U6y0WmKw6Xa9FeAcRLRWqvDKF1ZTrFwMgZ0vlGGSNue9NPIXfyw3t3w121Kuth81ZIZBHIVHYGDA/oilfJ+VsbO64pN6IXREDzcg8l/Ok0r+ia28gPB5HkueJSg/jMxI3zmZ+snYeGoIM9+odldqWmaZs9mja1qRNnaaiOOo8w+DxnGv8AKP8AMj7R4s3IDuzUvTXiF2kMbSucKoyfHuA8TsKOqodM5kghjs4hgHzmH1Qds95Lb/o1TAPu+7sqx2/Brm+laZhoRjnU3zewIvM4GN9hWvSqKKALawjlh5WO7M2PMBPgCTjluKiq7UNacV6y9lhB82OP3vqGr3ZA9hp3xziIt4WkPMDCjvc+iP8Ar6gapnQKT+kSux/qmZifz0JJ+81uteJlpJ9MUa4uLaxj9OR19hkOhSfUNRPhXZ5eOQ213bcNAARoNIzyB2WFT61RxjxXvrnHkh4f8Kv5+JybRw5WMnlrZcD+7FnPi4qB6S8YNxdy3IJGXzGeRVUwIyO44UH11jWvtiIh5Op1u3EYXryqXQtobSytyY1QFsKxBCIojjBI3Oct/drnHxlP9NL9o/76edJuOPeTCaQYPVomBy80ecR4Fix9tRNeO+LWzh87W1ZteZieDr4yn+ml+0f99HxlP9NL9o/76a0VjZXw5b7eTr4yn+ml+0f99HxlP9NL9o/76a0U2V8G+3k6+Mp/ppPtH/fRTWimyvg328r5+CXiHzrf7R/4dH4JeIfOt/tH/h13SivX2qvqej03C/wS8Q+db/aP/Do/BLxD51v9o/8ADrulFO1U9HpuF/gl4h863+0f+HR+CXiHzrf7R/4dd0op2qno9Nwz8EvEPnW/2j/w6tfRjgfGrQCPVbTRDYI8smVHcjiPIHgcjuxXR6KsacR7NV6alZzGVQ4l0Csbrz7mziEh5tGxRs95ePSW9orW+6GoOGvw+DIUKeq6xi2ltfWKC2M6dXrwDVyorpPMYl2msTGJcM/BNxD51v8AaP8Aw63t/JNe616x4Qmoairuzhe3SCgBOPGu4VW+l8d3LA0VkUSR/M612KiFD6TqFBJfGw7uedhnnGjV5/R6bkHTzicV5dw8LhmjgsrUgSSs6qgZdnYE+kVGVUdrsfXV74V5ROFw/B+H2AlmOVhiWNCE7ss8mMjmxYA9pquW3kctbeJ5725kkWNGkYRgRIFRSxBJ1MdgdwRUP5AeDCW8lu2XCwJhBuQJJsgYJ5lUDj9IV6MVx/T1PQQpKe1RyNahtJyAdwD345ZrYzKGC5GogkDIyQMAnHPAJHvFbmuYjuO8VS2iMjc+Sr85uwervPYK5RdXDOzSOcsxLMT7z6hVi6aX0TylVy7jYuWOlO9I1G3rJz+7mHS/ihbFnB50srBCF3PnHCx/nMSB4D11YjKwV4Pwx+M3wjXItIMGRxtkE9n13wQO5QT4VA8Vif4wvbS1j3luZLaNF2AQTEaR3DCgeAzXoPoR0bSwtI7dcF/SlcfLlONR9Q2A8FFQnQfoMLe5uL+cAzzTTNGvPqY5JGb++wO57Bt2mtxbCZLN0Tlt+FDh9mY9bDEsjsVDa95mGATlvRA7F7dqpB8lt/8AOt/tH/h12crWAO+uFqRacy46mhXUnNnGfwWX/wA63+0f+HWfwV3/AM63+0f+HXZNNAYis9mrn6PTcZ/Bbf8Azrf7R/4dA8l19863+0f+HXaBk1kR07NT0em4sfJdf/Ot/tH/AIdA8l19863+0f8Ah12sRitlTup2ano9NxT8FV/863+0f+HWa7bRTs1PR6ZzRRRXV6hRRRQFFFFAVis1igKKxmiihhkYrVYwOytjWCaIoXln4n1PDJwDgylIB6mOX/UV65L0b6bz2dg9vYRESammubllDCPVhE0DkMAIMtzOcKeddf6edEG4k1vE0vV28bPJJp3ldyAqBMjCgAyZY55jAqleVuxitbW04XZRiP4RNkgc3KaUTrG5sS8inJz6HhW64xgWryL8Nk+CtfXDtJPdNq1uxZuqQlYxk8gTrbA2ww7qe+UTpnFaIY+sCsR5xG7AH5KAblj9wpl036aQ8Ito7O2Ae4ESRxR8xGoAVXkA9Wy82PhvVV6JeTCa6f4ZxZnJY6hBnDtnf8aR6A7dC4PeQcipjPMiq215xDiLmKwhZU5NJy0jb05PRTnyGW7s107yeeTOOxYXEzia5xsQD1cWfS6vO7MckazjbOwyc3qzso4UWOJFRF2VEUKoHgBS+qk2+IGrVqX8K3ZqTd6yMmStHfxrU1jFBlBmlEwKENBFBvsaAtaCsg0G9Ck1qDW6mg3xRWdVFAvRRRQFFFFAUUUUBRRWDQYIrUmtq0NQYLUHcYrU1lWqqzoAFcJ8snFzBxa0kChjBAsqK3o9YZJdJPqZUP6Nd4Jrj3lA6Km945Zow/FNb6pT9SGRy4z460X9MVusxnlCnkl6HtIfjW9JknmJki17lQ39c31mHo9y4xzGOuogApKCPAGBgcgBsAByArcHepPK4ZaOtNqXBpMr21lY/kka0dK3dhWufGjJHHfRqrd6RYUG6tvSuabGhSRQOC1GaSL1sN6DGqjVRprG1BjrDRWNNFBK0UUUBRRRQFFFBoCg1WL3p7w+G6+BST6bnXGnV9XKfOlClBqCadw69u2d6c9JemFlYdX8Mm6rrNWjzJH1aNOr0FOMal599BO1owpDh1+k8STRnMcih0bBGpWGVOGAI2PI1pxjicVtC88zaY4xqdsFsDIGcKCTz7BUC5rWoU9LbP4F8Ydb/Rfperk+k6r0NOv09uXjypC/6a2MNtFeSTaYJjiN+rlOo+cfRC6hsrcwOVUWHVTdrdS4fA1hWQN2hWKlh6iUU+yo3j/Se0s4kmuZerSQhUOh2JJUt6KKTyHPHdUqjZAbsIB3BB333B3HqNBuWNYBriHGOk1pJLL1HHZobaZ0d06q7aWPScuttIV/Fq3dy7OQxXRE6c8NhtoJfhDdTKWjhcpO7OY8K2olS+c9rc/GgtpcVh2wOdQs/Sa1S7SxaTFy41LHoc5GGbOoLpGytzPZS/HOLQ2kLXFw+iJcam0s2NTBRsoJO5HZRrcd0CoLiHTKxgt4rqWbTDN+Tfq5DryMjzVUsNu8Ct7/AKW2UFtHeTTaYJiojfRI2ospZfNVSw2VuYGMUZTvOtDTTj/GrayhE91L1cZYIG0O2WYEgYQE8geys9H+OW17F19q/WR6imrSy+cuCRhwDyI7O2gcEUU7C1qRVwGpFYwew05yKzt4VA1DGlAwrfQKwYRQYzRWeqooJGiiigKKKKAooooPMflW1Lx27nTnAbWY+oJaqMfpOtTn+kDcddcQKvow2fwg+qaVYx7dk99Y6a2PXcW46ndw5ZfshYS//wAVBXl/8Ms7+5O/U2XDbYHHytcXWfrxt91BbuM8Qna14DYR3D20dzDEJJUJVzhYlVQwIPyjt2llpbi3DOIWlnxa2nkmntBCrW88rqzZ1JrXnq+V27eZkYzvLycCtOIcI4faSTxxXYtYZLbLqJQ3VjJVM6mQ6TnHzc/JqHPSie44NxOzvR/S7NBHI30i6woY95ypye3Y9tA3eVf9TdOoasDbIz/9cOyozp1/u1wv88f8E1Rb9A7b4g+Ntc3X4Hm6k6re5EHo6NXo/W5+6pTp1/u1wv8AtB/wTUE5aL8b8ZjHpWnDo08VefY+3LqO8EQ+NdfNcR8msUnCeKiwncFLu3idSORk0llxn6wmTx29VdvxQcj8sljYWlmsUFnbrcXDiOPRBGJAoILsmFzn0F/TqD8p3AxZWHCbUc0kfWeeZG6tpCPDUxx4Yqatf9q9Imf0rbh4wvaplViB7TJqYHtEQo/0gvRsP7eT9kdAca/3stP7H/sz1Y/LWP8AY9x+dD/zkqt8a/3stP7H/sz1ZPLV/wDZ7j86H/nJQULpzDr4HwZAcFmjXPdlCP8ArUJx28Y8AS1k/KWnE2gYdw6udh95cfo1YOl5/wBjcE/tIv8AhqueWS1a2v7mED8XcvFdj8/TIrH1l3l99B0TyzuJjwuyP9fdpn80aI/+6aS8g03VpfWZzmG6zv8AWBjP/JFMfKDxyGHjvD2uG0w28IkYgFiHfrCvmjc7rH76R8lfFon41f8AUNqhuFeZDgrkiQNyO4/KP7qsEO05NBFIs1KI9WWpaMK1xSpFYC1lknpNKqKyBWrE0MN6KSzRQSNFFFAUUUUBWCazRQUFOhUp4tfXzvGYbq1NuEBbrFJSBCWGnGPxTcj2j2VvhfknuIuF3dkZoTLcSwuHBfQFiZWw3m5z6fIdtdiooOX8V6BXgTh01pNEl5YwCE6wxikAXScHGcbvzG4bsxunYeTu6NrxE3M8TXl+FBI1CKMK2rnpyefdtgeJrqdakUHOm6DT/EPxT1kXW7fjPP6va5E3zdXojHLnTPpH5Ori44TZ8PWWESW7Bmcl9DALIPNwufljmO+uoFTWNFBQPKB0GlvFs5LeSOK5tWUq7atOAFPyQSSHRSNu01c21lCNg5TGxOkMR2HGcA07MZrUxGg4vwHybcas1ZbbiMEQchnwGOpgMAktETUv0k6A8QvLWzjnuoXnglleSRtYDhmBQLpTmAMch7a6eYmo6pqDmXTToFf3HEVv7O5ihZI1RS2osCAyscBCNwxFaXXQ3i09ldWt5exTNKYOqJ1BY+rk1yasRg7gLjny7K6h1bd37KwYiez9lBzXjnQOeaw4farLEHtWRnYl9LaRjzMLn3gVv5UugUnEjC8MkaPGHVus1YZWKlQCqnkQ3vrohtj3fsrBtm7qCi2/Qxjxaa/uTDLE0KxRxFS5UqsS5IddPyHO3zq1ToU0fGE4jbmGODq9DxAFWJ6soSqqukb6Dz7DV6+DN3fsoNs/d94oNg4PbWdYpP4K3d94rDWz933irkOosHfNDkCm8VvIOzHtFbCB+79lRuPLbrRSbvmlGtiax8FIovBtqas046hu4VmjOIPaKKKMiiiigKKKKAooooCiiigKKKKAooooCiiigKKKKAooooCiiigKKKKAooooCiiigKKK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6" name="AutoShape 10" descr="data:image/jpeg;base64,/9j/4AAQSkZJRgABAQAAAQABAAD/2wCEAAkGBxITEhUSEhMWFhUXFRcVFxYYFRcWFRUVFxgXFxYYFRgYHSggGBolGxYVIjEhJSkrLi4uGB8zODMsNygtLisBCgoKDg0OGhAQGi4dHiUtLS0rLSsvLS0tNy0vLS0tLS0tLS0tLi0rLS0rLS0tLSstLSsrLS0tLS0rLS0tLS0tK//AABEIAOEA4QMBIgACEQEDEQH/xAAcAAABBAMBAAAAAAAAAAAAAAAAAwQFBgECBwj/xABQEAACAQMCAgUGCAoGCgEFAAABAgMABBESIQUxBhNBUWEHIjJxgZEUFUJSU2KToRcjM3KCorHR0/AkQ3OS4eIIFiU2srPBw9LxYzQ1RFTC/8QAGwEBAQEBAQEBAQAAAAAAAAAAAAECAwQFBgf/xAApEQEAAgEDAwMEAwEBAAAAAAAAAQIRAxIhBBNRFDFBBRVSoWFxsTIG/9oADAMBAAIRAxEAPwDuNFFFAUUUUBRRRQFa5rNanNZmRhpD3ffSBvPq/f8A4Uq2rupF13pmVIScWA+T+t/hWDxY4yI8/pf4Vl4vqg0zaI59HG2+KZMHJ4wRuY8fpdvdyrUccHzPv/wpERN2Yxk5H3im5H1Md1aQ9k44R/V57PT/AMtJnpFt+T3321Hs8dPsppEoY6NBwcb9gxvSdzaKhK4AJ5HBOQOQFBIf6w//AB/r/wCWtn48QM9Xt+f/AJahYk/GAYIHaCPXyPurMlx8jB27cjA9nuoJeLpBqJAjG3br/wAtYk6RYOOr/X/wqGefq87Y8dsGkElDjX3nHLO47/CgnpukRCkiIHA5dYRnbs8yo2XpxpGfg/aRgS9o/QqHaCV9WiQebg53wABnAz6xUVcAnIZdTZOTy/8AXroLVJ09AH5AZ7ut58vqeP3VvB02dl1C1OMZ/K7HcDGdHPf7qok1lrfAQeztAxy9uazbW8gBOGC6vNAJA5YBI7ew0Fy4n5QupbS1uDy3E224z8ymq+U0n/8AEONwD12xxucfi6qN9ESfPKjGRtkls8s+NbxxqF81S4B5k4VSQRnHaduVBfeH9MppkV0tF87Yf0jxx9HWx6alSBJAqk9gm1Eev8X4H3VUbKG826uTqxgbDGkZG+Nj204h4fErl3cNIEXI5ljjGw/nnQWX/XtPov1/8tFVjrYfoj7v8KzQdWorFFTIzRWKCaZATWC1asa11VMrhuHrbNIH3+FInI7KB4TSEi702LH+c0kWqh05/nx7aTb3bVo8m2+3ZikjIe8e2oC9v4ourEjBetkEKZ5NIwYque86SB44HbW8wXO+1cs/0gb0rFZxAkMZHlyNiDGqqpHccybeqrb5Pek44jZLIx/Hx4SYD54Gzjwcb+vI7K3t4yizWaDsqsdDOl8XETcRHAkgmcADk0OthFIPYAG8d9sgVJ8a4iLezubjloidh+cF80f3iBXnno5Pc8NNrxJBlHaRMdjoraJEb87DEdxUGtVrmB6SaDBO/Ns8txyqFu7T0jq+V2Y8ds58KlIr6O4hjuYWLRyKrAjsB5ZHYQcg9xFIOVORvzwdhg+NYDW6C5OWzsDnG3LlmlOFJGQvdkc8Ae0Vtb4bKaTjnv4e2ko7nQfMjGM75KgdpG2dxtQbccdIpByON/NAABxyIHs99MLh1fJAXJO+Rz/9VJzXXWecyrnGdvDFQXELphjdV23AXJzjYb8qDaGGYsNOkZxuBjGSB+ynk/RVx50k4IXswATjnk5qAHFds/jCM89lIYcwMczRxPjBB20OuBk4GRnBOR3ntoJd+HW43zkZ2HP+eVI3s8aKQoVeYAOO7uFR1teu+VJDA5CldiDyGcdm1OLjhoXz3ORgnxbn2A7Ggcx2TTQ9cZ9K5IGI3IBXAHmruRk91Vbr5Q6uApXuBxqIB55OcVOSWT6Ait5oyRjbBIycb9mRUSzIi52O5yBzx79gSd/VQJfGU3zE9/8AnopbqB9f++n/AJUUHaiawM1sTWqggf41iVb1o5rZawy1QnJWhY450uY6wVAGauDJINgZJ5dlIzMSfCl3YHn3d9Jvp327O+g1t2Ofu7abzk6j68dvspQEg+rfnWJ2BOQfHmaDadc4bvHjzFMtWojHac9vPwp+jZUAjOD3nFR3FeLWdtgzzRQ75GuQKT4AE5PuphHJvK/Pr4xZQ9iRxt+k0rsfujSoiy4i3COILcoCbabzJkHYCctgfOX01/SFMOmvSOGbjLXSPrgQxqrKDuqxAHSDj5ZascU6UW1xE8XVTNkbEKh0sPRYYbvrtieFj2dK8tfGUHClEbBluZIwrKcgxAGbUD2g6U/vVm+6Jq3ALWFlwyQo7bbq0vnufWHYE+o1xhJri4FpYSlgiy6IgwII690VgM8wCNu7Jr1pPaq0TRH0ShTHgRis2jbEDifkR48Y5JeFznBJZ4gTycflUX1gax6mPbXTU4fpYs24XsDecRzB5eNcN6ZWUtrcJew+bJFIA57pEbCse8HGk94wK7FwHp3w+6SNhcxxyMo1RPIEcMRunnY1YOdxS0Z5hJPpLg4Y6TqI5gDn47cj2VGXVoy41soyCdW2nlyJ08wasjpId0fKntz7jnBzimV7A7RsHBz6SkPsDsMbDt3rArdteuAcDcAg4wcntI7hTbiVziNRpJy3nN9X+cVa7XhLlFYyHJA2B7N9IBxnYHFMr/grKmrUCRtt3c/fQVu44fEAWjds4YlsDn2dgGO+mVv1SqyyqD5vpZz3jzfGnkvB9KEySnB82M6iBlskajjfeou3K6tEjqMHAJ3XfYn2YH30DKNhnCliDyOQNxyqca4fZZfNIwANslc4XTnn2mmEPCJE6w60GACpZzhlY41q2MHluN8ZppJxKbVksSyDQGG4AJwBnH30EzDKqhkK51DCnVuuDknYcjy8KZXZWPLFebEDYYLHYDOOY3z30rZXHJx5wx6JlbIA5ofN7TuD6qcSRiXJYnAYMqiR8kvggejjKg0EX1R+cP59lFP/AIA30n67f+FFB2Ois0VMDArNFFUFYIzWaKBMpjlWmP52pYik3wOdQIlt+37qRu7hIkaSRgiIpZ2Y4VVG5JPdWOI8QigjaWVljjUZZ3OAB+/w7a4b5VvKLDewpbWbOYyxeZmQprCY0KAdyuSWOceitarXMhTpJ5Rb3iErW/DdUMI5y+jKy8tTPziU9gXzvHmKi7PoXCDrnd5nO7EkqCfXnUfWTSnQya3S2ULIms5aTLAMG8Qd8AYGfCpNPhd5mPhkfWkHS85KiCI4zgMdnbBBwM4yNjWpmfaOFb23CbeP0IYx46Bn3nenoHdVW6R9H761kjhN8Zrp/OeKItohTGzSSHAGTyGncb9wM1wqyljX8bO8rduQgX2ebq95rMx/LRvxa1JubOZcho5TuOY80up9hT76v1v00nAj1ANpJ17AdYpxj1MN9xsc8qrFFTKYP+k8cbzy4AaOTDgEAhlkVX3B8Saql30StH/q9B+oSP1fR+6p0msUiZhVYt+jVxbnNneyxduAzKD69BAPtU1OWPTTjltjrUhu0HMnSj48GXT96mndM+K8LiuE0SrkdhHpKe9T/IrW7ymFp4F5XrGUiO4D2snI6/Oiz/aLy9bADxq9ApKqsjBkbBDKwKsO8EbEV574EY+GXH9MtIrq2c7SmJXeM9hXVkZ71PPmDzFeg+CXUE0SSW7K0LDKFMBMd2ByIORjsINLRHwyi+M8J1rpXsOpRqIGc5qq39mxG4IOdzkj27+NdP0DuprJDqzmMHs3wcj+cVkcoW3lYiHW2N8DVq87npxjYHenXBECude3m6ee3PckY3xn766DLZENlYA2cHOwxjlikhw9xrKxhSSNuw7Yz4UFcvF2BQgQKcMQ2kudORnAyB+6nTWgMaukoYjc+ecMTnABA5gdlWEcPJTSy5z4DY+FNpOFbYCYwcjGwz7DQV/4vk//AGP1W/8AGipD4ruPmN/fH76KC5UUUUBRRVX6cdL4eHwdbKCxLaI41wGkfBPM+ioAyT+04BRGRZyw760aYCvPd35bL4tmOC3RexWEkh9ra1z7qjLvyg8Tv5I7frxArNg9QGjz2ks2oscAHYMBW+3Jh3LpH06sbNtFzcKj41dWAzyYPLZQcZ8cVzt/KVxG7LGygighyQJZtTyHxAB058MMPE1F8M4FHCzSEvJK27SyHU5Pbv2ft8aslnwaeVdSISDsp+ce5e8ePId9ZzEey4Uo9GHmJa9uZZ2JyD1jbHt2cH7vdUrwfhKW6FEOQTzKrqwexmAGoeur7Z9BJWGZJFTwUFz7dwB99TfDOiSxMD1pYdqMiFGHqIOPWKbplcuOt0QtWkaTqie0oCQgPfheXvx4VpwO1vbKaVbK46uCZfPJAdkxy0g/LG4Ddx3zgV3V+j8GoSRr1Tjk0fm+wj0SD3EU5vOGQyjEkat4kDPsPMU3SmXGLS1WMELkknUzMSzux5s7Hdm8TS1W/pB0OKAyW+WUbmM7sB9Q/K9XP11UKixIoooqKKKKKAooooNJ4VdSjqGVhgg8iKg+C8Xn4LPqXVLYyt+MjzuhO2pe5wOR5MBg74In60nhV1KOAVYYIPIitVnCTDsPCeJRzxJLE4eN1DIw5EH9h7MeFO2rz/0O6Qvwe6+DzEmxmbIY79U3LX7Ngw7RhuYwe+RShgCCD2gjcEHkQaTGGSlJld63rBNQbVq1ZooEeoX+TRS21FArRUV8aH5o99Hxofmj318b7/0P5/qXbsX8JSuNf6QvDnaG2nGdMUkiN3DrQpUn2x4z9YV1H40PzR76acRSK6jeC4jDRyLpYEnBHrG4PIgjcEA100vrnRWvERf9Sk6N45w86eTXoqnEbz4PI7IixNKxXGttJVQq5zjdwc4Owp3wfhcKcUnW3ZnggLqrvjJP5PcgAHJ6zG3IVNce8nl3wyX4XaMZ4EyWAOmZYz6YcD01x8pfWQAKmeiSQ3LxMgAWZwXOAGJGxDY+VsRX2bX+Y9nNbuiXRkSATzjKc0T531m+r3Dt9VP+D9PLSQXBd0iWG5kt0GcvKIkjLMka+cfOZgAoOwFRXTfj940dzDwwpGtpGWubluUelOsMMAwQZNOMnGFyBkHkx8kdulvLoKjVdWFpeK+PObzSkw1cz52hiPr57axjhDiXyqmeRoOF2M93IvpMw6mNezzs7jcHZtNQUHHOk15DNPEsNqkZbzSiq7lCQ6p1wbcYIJbSM8jzxdbjppaW93d20oWJ40FwDsBPmLURnH5QacYO5AGM4OKaOKcTezitbqNpk4j1Oi5QECFLl1MsMw+TiN30nuIG+NrH9BJj0nit0unu4jqeNRC/wfViVgqFm0Bd2ZRgN2+ynV/5QuL2M8dtdW1tcSuhkCW7SdZpGScjDb4VjsOw0v8A6kXkjx8MvGL8NgWSSKdW0yHzdEEUmN9UWosNtJCjsGKr3ErCyt7Ka5m4ik/EOuL21wjF5dVt5kKYG+khRqJ83LA5OATYHT+hnT204iMRt1cwHnQPgSLjmR89fEcu3B2qI6dcGEbidBhXOGHYH55/S39o8a49xTiVnFFaXsFyzcTEnwifAfQzOxk0sTgBlzpIXmCQeyvQqzR8QsRInoTRCRO9WxkA+IYYPqqWjA51NaERRyj0XLKfBlP/AFUg++mtWZrf/ZKsfp9Y9pKfvqOk4afg8LAZkmlYKO0qMKB/ez76w1lFUUrcQFCQd8OyZ7CUxnHvHvpKiiiiigKRvZ+rjeTGdCM+OWdIJxn2UtUbBxCO5t3eM5BV1IPNTpOzD+c1YFW4v0qt7iJonikB5qfMOlhyPMeo+BNXvyJdNiwHDp23UE27E81G5hOe0DJXwBHYK28h9hbz8PnW4hilC3JOJI0fAMUR21A45GrbL0F4SzrItsIpFIZXiaSIqwOQQEbTkEdornr9X0+jOy9orM+2UiszzELoHoL0gJdtiCfWN6bm/Pzfv/wrx9R9U6XQxvt7+2Of8arpWt7QfdZRrqPN6e6sC8Pd99eb790P5/qWvT38JDVRTD4afmiin3/ofz/UnYv4NaKzijFfzvD6OYYorOKMU5TMFbacqd+Vc+455MZ+uebhl0sCSHU0LA6FcnJMZAOB4Y278YAvmKyM+Nff+mfXdTpK7Lxvr8OGroxecxw5VdGfhFvfWF2/WxXcEzwXIVvOuWjxIkm5IZtuZ7M53OLiYXHDOG8Rt11S2lvFIUHOW3aJVuIh46RqH1kFT/GOER31tJazjKsNm7Ub5Dqexgd/u76o/k46S3j2SWFrAJJ4GeF7iQ4tYkDtoOV86U42CDGQMk1+46Xqa9TpRq09peK1ZrOJLcR4zwqS6upLt43tLuwt5UZvlmF5kZY8biZcr5o84GleG9IuJ3ttFFwuza1RQqfCbkjSIkwEES4y5KgZbBA3A+dS/CfJHFbzQXIm6x0laSVHjXqHDjBEUY/JEHBG59EeGOnV34ZUB/J5JcyNNxC/nlZ0MbRQn4Pb9WSCY9IyxXIB5gnG9SvD/JzwqEALZQnHbIplPvkJqzTTKilmIVRuSSAAPEnlVV4h5TOEwnDXkbHujDS/fGCKcyJxeAWgGBbQAcsCGMDHupDolwEWNuLZG1Iskpj55WN5GdUOeekNjPbioC18rXCHYL8JKk9rxSovtYrge2rlaXSSoJI3V0YZVlYMrDvBGxFORAcf4Z+IitIhgNIq9+lF1MzH1Y95HfUi3CkBjdRnqYysS9gJAGd+3AA99SRQZz2gY9hxn9g91EjAAknAAyT3Ac6g5V0ih6p1hzkxoC575JPPc/eo9gqKIqwWMPXyz3kg/FRlpMH5bDdI/wDhz7B21XyxO55nc+uo1DFFFFFIcQm0RSOfkoze5Sa5pwO6ltl67SxhkLQMfkl1QNjwYB1PiCfHF36Z3Gi0k730oP0jv+qGqZs+iuvowRp/GYe+XAycgkjHiYFA9tdaTiEk78gKYsbk/wDz490SZ/aKv9VfyQ2PU8IjYjBmeSU+IZtCn2oi1acV+G/9TfPUVrHxH+y9fTf8yxWaMUYr8vy9OYYorOKMUwuYYorOKKYMw8+/GU/00v2j/vo+Mp/ppftH/fTWiv6bsr4fit9vJ18ZT/TS/aP++j4yn+ml+0f99NaKbK+DfbydfGU/00v2j/vo+Mp/ppftH/fTWimyvg328uo9H7qT4gvZEdjKFuPOLEsuEXkScjC5Iq2+SOGBeFWvUYw0ep8dsxJ63V4hgR6gBXN/Jl0lS3ke3nI6ifYk+ir4x531WGx9Q7M0/ktL/gEry2aG54dIdbRZJaH2jJUgYGvBBAGrBwa9ujia4h9bptSLUh2W7uUjRpHYKiKWZicBVUZYk9wAqkdNOnwiW3i4eEubi7JWHDBowBgFmIO/PlkciSRjBrfSnyn2F9wy5ijkaKd4iBHIhBbcalV1yhyMjGcnurHQHofw6C3suKPIY5NAYs0irEXkV0wQw2xqIGCOQrrEYjMvRnDPEOg4kAm47xRnOciJXWKFT3ICN/WqqabJbdF4thGZD3kXL/eSB7qrvlEuVk4hO6OHU9XpZWDLjqkyFI2xnNVsV57a9s4h87U6y0WmKw6Xa9FeAcRLRWqvDKF1ZTrFwMgZ0vlGGSNue9NPIXfyw3t3w121Kuth81ZIZBHIVHYGDA/oilfJ+VsbO64pN6IXREDzcg8l/Ok0r+ia28gPB5HkueJSg/jMxI3zmZ+snYeGoIM9+odldqWmaZs9mja1qRNnaaiOOo8w+DxnGv8AKP8AMj7R4s3IDuzUvTXiF2kMbSucKoyfHuA8TsKOqodM5kghjs4hgHzmH1Qds95Lb/o1TAPu+7sqx2/Brm+laZhoRjnU3zewIvM4GN9hWvSqKKALawjlh5WO7M2PMBPgCTjluKiq7UNacV6y9lhB82OP3vqGr3ZA9hp3xziIt4WkPMDCjvc+iP8Ar6gapnQKT+kSux/qmZifz0JJ+81uteJlpJ9MUa4uLaxj9OR19hkOhSfUNRPhXZ5eOQ213bcNAARoNIzyB2WFT61RxjxXvrnHkh4f8Kv5+JybRw5WMnlrZcD+7FnPi4qB6S8YNxdy3IJGXzGeRVUwIyO44UH11jWvtiIh5Op1u3EYXryqXQtobSytyY1QFsKxBCIojjBI3Oct/drnHxlP9NL9o/76edJuOPeTCaQYPVomBy80ecR4Fix9tRNeO+LWzh87W1ZteZieDr4yn+ml+0f99HxlP9NL9o/76a0VjZXw5b7eTr4yn+ml+0f99HxlP9NL9o/76a0U2V8G+3k6+Mp/ppPtH/fRTWimyvg328r5+CXiHzrf7R/4dH4JeIfOt/tH/h13SivX2qvqej03C/wS8Q+db/aP/Do/BLxD51v9o/8ADrulFO1U9HpuF/gl4h863+0f+HR+CXiHzrf7R/4dd0op2qno9Nwz8EvEPnW/2j/w6tfRjgfGrQCPVbTRDYI8smVHcjiPIHgcjuxXR6KsacR7NV6alZzGVQ4l0Csbrz7mziEh5tGxRs95ePSW9orW+6GoOGvw+DIUKeq6xi2ltfWKC2M6dXrwDVyorpPMYl2msTGJcM/BNxD51v8AaP8Aw63t/JNe616x4Qmoairuzhe3SCgBOPGu4VW+l8d3LA0VkUSR/M612KiFD6TqFBJfGw7uedhnnGjV5/R6bkHTzicV5dw8LhmjgsrUgSSs6qgZdnYE+kVGVUdrsfXV74V5ROFw/B+H2AlmOVhiWNCE7ss8mMjmxYA9pquW3kctbeJ5725kkWNGkYRgRIFRSxBJ1MdgdwRUP5AeDCW8lu2XCwJhBuQJJsgYJ5lUDj9IV6MVx/T1PQQpKe1RyNahtJyAdwD345ZrYzKGC5GogkDIyQMAnHPAJHvFbmuYjuO8VS2iMjc+Sr85uwervPYK5RdXDOzSOcsxLMT7z6hVi6aX0TylVy7jYuWOlO9I1G3rJz+7mHS/ihbFnB50srBCF3PnHCx/nMSB4D11YjKwV4Pwx+M3wjXItIMGRxtkE9n13wQO5QT4VA8Vif4wvbS1j3luZLaNF2AQTEaR3DCgeAzXoPoR0bSwtI7dcF/SlcfLlONR9Q2A8FFQnQfoMLe5uL+cAzzTTNGvPqY5JGb++wO57Bt2mtxbCZLN0Tlt+FDh9mY9bDEsjsVDa95mGATlvRA7F7dqpB8lt/8AOt/tH/h12crWAO+uFqRacy46mhXUnNnGfwWX/wA63+0f+HWfwV3/AM63+0f+HXZNNAYis9mrn6PTcZ/Bbf8Azrf7R/4dA8l19863+0f+HXaBk1kR07NT0em4sfJdf/Ot/tH/AIdA8l19863+0f8Ah12sRitlTup2ano9NxT8FV/863+0f+HWa7bRTs1PR6ZzRRRXV6hRRRQFFFFAVis1igKKxmiihhkYrVYwOytjWCaIoXln4n1PDJwDgylIB6mOX/UV65L0b6bz2dg9vYRESammubllDCPVhE0DkMAIMtzOcKeddf6edEG4k1vE0vV28bPJJp3ldyAqBMjCgAyZY55jAqleVuxitbW04XZRiP4RNkgc3KaUTrG5sS8inJz6HhW64xgWryL8Nk+CtfXDtJPdNq1uxZuqQlYxk8gTrbA2ww7qe+UTpnFaIY+sCsR5xG7AH5KAblj9wpl036aQ8Ito7O2Ae4ESRxR8xGoAVXkA9Wy82PhvVV6JeTCa6f4ZxZnJY6hBnDtnf8aR6A7dC4PeQcipjPMiq215xDiLmKwhZU5NJy0jb05PRTnyGW7s107yeeTOOxYXEzia5xsQD1cWfS6vO7MckazjbOwyc3qzso4UWOJFRF2VEUKoHgBS+qk2+IGrVqX8K3ZqTd6yMmStHfxrU1jFBlBmlEwKENBFBvsaAtaCsg0G9Ck1qDW6mg3xRWdVFAvRRRQFFFFAUUUUBRRWDQYIrUmtq0NQYLUHcYrU1lWqqzoAFcJ8snFzBxa0kChjBAsqK3o9YZJdJPqZUP6Nd4Jrj3lA6Km945Zow/FNb6pT9SGRy4z460X9MVusxnlCnkl6HtIfjW9JknmJki17lQ39c31mHo9y4xzGOuogApKCPAGBgcgBsAByArcHepPK4ZaOtNqXBpMr21lY/kka0dK3dhWufGjJHHfRqrd6RYUG6tvSuabGhSRQOC1GaSL1sN6DGqjVRprG1BjrDRWNNFBK0UUUBRRRQFFFBoCg1WL3p7w+G6+BST6bnXGnV9XKfOlClBqCadw69u2d6c9JemFlYdX8Mm6rrNWjzJH1aNOr0FOMal599BO1owpDh1+k8STRnMcih0bBGpWGVOGAI2PI1pxjicVtC88zaY4xqdsFsDIGcKCTz7BUC5rWoU9LbP4F8Ydb/Rfperk+k6r0NOv09uXjypC/6a2MNtFeSTaYJjiN+rlOo+cfRC6hsrcwOVUWHVTdrdS4fA1hWQN2hWKlh6iUU+yo3j/Se0s4kmuZerSQhUOh2JJUt6KKTyHPHdUqjZAbsIB3BB333B3HqNBuWNYBriHGOk1pJLL1HHZobaZ0d06q7aWPScuttIV/Fq3dy7OQxXRE6c8NhtoJfhDdTKWjhcpO7OY8K2olS+c9rc/GgtpcVh2wOdQs/Sa1S7SxaTFy41LHoc5GGbOoLpGytzPZS/HOLQ2kLXFw+iJcam0s2NTBRsoJO5HZRrcd0CoLiHTKxgt4rqWbTDN+Tfq5DryMjzVUsNu8Ct7/AKW2UFtHeTTaYJiojfRI2ospZfNVSw2VuYGMUZTvOtDTTj/GrayhE91L1cZYIG0O2WYEgYQE8geys9H+OW17F19q/WR6imrSy+cuCRhwDyI7O2gcEUU7C1qRVwGpFYwew05yKzt4VA1DGlAwrfQKwYRQYzRWeqooJGiiigKKKKAooooPMflW1Lx27nTnAbWY+oJaqMfpOtTn+kDcddcQKvow2fwg+qaVYx7dk99Y6a2PXcW46ndw5ZfshYS//wAVBXl/8Ms7+5O/U2XDbYHHytcXWfrxt91BbuM8Qna14DYR3D20dzDEJJUJVzhYlVQwIPyjt2llpbi3DOIWlnxa2nkmntBCrW88rqzZ1JrXnq+V27eZkYzvLycCtOIcI4faSTxxXYtYZLbLqJQ3VjJVM6mQ6TnHzc/JqHPSie44NxOzvR/S7NBHI30i6woY95ypye3Y9tA3eVf9TdOoasDbIz/9cOyozp1/u1wv88f8E1Rb9A7b4g+Ntc3X4Hm6k6re5EHo6NXo/W5+6pTp1/u1wv8AtB/wTUE5aL8b8ZjHpWnDo08VefY+3LqO8EQ+NdfNcR8msUnCeKiwncFLu3idSORk0llxn6wmTx29VdvxQcj8sljYWlmsUFnbrcXDiOPRBGJAoILsmFzn0F/TqD8p3AxZWHCbUc0kfWeeZG6tpCPDUxx4Yqatf9q9Imf0rbh4wvaplViB7TJqYHtEQo/0gvRsP7eT9kdAca/3stP7H/sz1Y/LWP8AY9x+dD/zkqt8a/3stP7H/sz1ZPLV/wDZ7j86H/nJQULpzDr4HwZAcFmjXPdlCP8ArUJx28Y8AS1k/KWnE2gYdw6udh95cfo1YOl5/wBjcE/tIv8AhqueWS1a2v7mED8XcvFdj8/TIrH1l3l99B0TyzuJjwuyP9fdpn80aI/+6aS8g03VpfWZzmG6zv8AWBjP/JFMfKDxyGHjvD2uG0w28IkYgFiHfrCvmjc7rH76R8lfFon41f8AUNqhuFeZDgrkiQNyO4/KP7qsEO05NBFIs1KI9WWpaMK1xSpFYC1lknpNKqKyBWrE0MN6KSzRQSNFFFAUUUUBWCazRQUFOhUp4tfXzvGYbq1NuEBbrFJSBCWGnGPxTcj2j2VvhfknuIuF3dkZoTLcSwuHBfQFiZWw3m5z6fIdtdiooOX8V6BXgTh01pNEl5YwCE6wxikAXScHGcbvzG4bsxunYeTu6NrxE3M8TXl+FBI1CKMK2rnpyefdtgeJrqdakUHOm6DT/EPxT1kXW7fjPP6va5E3zdXojHLnTPpH5Ori44TZ8PWWESW7Bmcl9DALIPNwufljmO+uoFTWNFBQPKB0GlvFs5LeSOK5tWUq7atOAFPyQSSHRSNu01c21lCNg5TGxOkMR2HGcA07MZrUxGg4vwHybcas1ZbbiMEQchnwGOpgMAktETUv0k6A8QvLWzjnuoXnglleSRtYDhmBQLpTmAMch7a6eYmo6pqDmXTToFf3HEVv7O5ihZI1RS2osCAyscBCNwxFaXXQ3i09ldWt5exTNKYOqJ1BY+rk1yasRg7gLjny7K6h1bd37KwYiez9lBzXjnQOeaw4farLEHtWRnYl9LaRjzMLn3gVv5UugUnEjC8MkaPGHVus1YZWKlQCqnkQ3vrohtj3fsrBtm7qCi2/Qxjxaa/uTDLE0KxRxFS5UqsS5IddPyHO3zq1ToU0fGE4jbmGODq9DxAFWJ6soSqqukb6Dz7DV6+DN3fsoNs/d94oNg4PbWdYpP4K3d94rDWz933irkOosHfNDkCm8VvIOzHtFbCB+79lRuPLbrRSbvmlGtiax8FIovBtqas046hu4VmjOIPaKKKMiiiigKKKKAooooCiiigKKKKAooooCiiigKKKKAooooCiiigKKKKAooooCiiigKKK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10" name="Picture 14" descr="http://ipravda.sk/res/2016/02/17/thumbs/vaclav-stupka-dukla-trencin-mshk-zilina-clanok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2177142" cy="1219200"/>
          </a:xfrm>
          <a:prstGeom prst="rect">
            <a:avLst/>
          </a:prstGeom>
          <a:noFill/>
        </p:spPr>
      </p:pic>
      <p:pic>
        <p:nvPicPr>
          <p:cNvPr id="4112" name="Picture 16" descr="https://skkongres.sk/wp-content/uploads/2018/01/SKKongresholidayinnzilinakonferencnemestskebusinesshotelyten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057400"/>
            <a:ext cx="2209800" cy="1657350"/>
          </a:xfrm>
          <a:prstGeom prst="rect">
            <a:avLst/>
          </a:prstGeom>
          <a:noFill/>
        </p:spPr>
      </p:pic>
      <p:sp>
        <p:nvSpPr>
          <p:cNvPr id="4114" name="AutoShape 18" descr="data:image/jpeg;base64,/9j/4AAQSkZJRgABAQAAAQABAAD/2wCEAAkGBxMTEhUSEhIVFhUXFxgaGRcYFRcXGhgYHRcXFxcXFRUYHiggGBolGxUVITEhJykrLi4uGR8zODMtNygtLisBCgoKDg0OGxAQGy8lHyUtMi0tLS0tLS0tLS0tLSstLS0tLS8tLS0tLS0tLS0tLS0tLS0tLS0tLS0tLS0tLS0tLf/AABEIAMIBAwMBIgACEQEDEQH/xAAcAAABBQEBAQAAAAAAAAAAAAAGAAIDBAUBBwj/xABJEAACAQIEAgcEBgcGBQMFAAABAhEAAwQSITEFQQYTIlFhcZEygaGxByNCUsHRFDNicpKy8BUkgqLh8TRTs8LDQ2NkNXWEo7T/xAAZAQADAQEBAAAAAAAAAAAAAAABAgMABAX/xAAoEQACAgEDAwQCAwEAAAAAAAAAAQIRAyExQRITUQQiMmEUcZGhsUL/2gAMAwEAAhEDEQA/APWAK6KatPJohOqKcaYDXZrGOzXJpUqxhV0UhXZomFXVUnYUrayYq8pAoAKTIRuK5Vt3qrOprGEBXDThSNYJEa7TopRRsA2lTopVjDKVdIrlYAqQrsVyKwTs1wmlFcIrGOVi9KFJFnu60T6Ej4gVp49nFtuqAL5TlB2zcp8KzuN22aza6yMwdC0bZhqY8JFLP4gYMcW4mMNdtoy5rOIYqy6aHs9oA8jm1Hv3mfOOLKpxRCiAC5iZ+0Y19K9I6RcJN+5ZYMFWyzOx3MDKQAvMkivL8O03Zg6D7pESZ1nbaoR2DAWJlrngq6+/s9/eag4PYHWXsoOi6RqI5matcOhmvydMoHoy/nW50AwwbGXbcSptus8iNNYqy0jYstXQLXlJcPJkV6P9F7gXLq85BPvFAWOwxt3GtndWI+NHH0cvGIuDvVTWlsLD5JHo7LrSqUilUjqM+10itEneORj41cxXFraJnBzTsBua82t4iDt7qvYfGDLExr516b9OjzF6l8hph+P2yVDArPM7A1qJeU7MPWgAX5TvNOt4nXSfPnSPD4HXqPIf10UG4PiLIZzbzv8AOtLAcfVUi6SzTpA5UjxPgpHPFhDNcmsO10hBbVYTvnX0q8OL2Ts9I4NDrLF8l8PGtOOIrJPHrM8yJiYrL49xe6nawuRxBJRiV210bK0k9xjzpZRkuAqcXyEzXTUfXqs5mG0xNBfA+keKvyXtpaynVc+c+GmQDWDs1WL2Yksx1O9Njg5asXJlUdtQnbiloKGLCD6+lT28XbMQ4121oLZBBJmlZUEe0QeVV7KoivUPwHc1yaFcFj3t6Zg3ma3b3EkC5gZPcKk8bTLRypouTSrI/tgmYTWqLYu7980yxMDzRWwSxSihkY64PtmuDG3D9s03ZYvfQT0ooYGOuD7Zrpxdw/bNbss3fQT000LNcc7s3qaaxYCSx9TW7P2Dv/QU++s3pEs2u+HUwN9DMVk4XErnGZj4axr4k7Vc4jfS4jKrq2okDeeetRzR6U0PDIpAb0pxd62tlFORHc5iWzO+UZozD7HLx8twOwxDXGnuHoP9a9G6TvbXDtbvAFgp6h+cxDA9xysddiPEa+ZvpZdu8n8vwrnjtoWQzhyntzsbbGfHOn4RRB9HGnEMokjI2u07cqy8BYJLwNFsv7gLgH4Ctr6OtMemm6t8qq1pRNP3DfpHwL28UHCQr6k95G9bX0dH65gd8q/jW39J+Bz4bMBrbOb3bGhr6O2/vI8bf40q+NBarIj1WlXaVIdB57atKQuZRp7R7/KuXrAn6sQO6onxGaNdedK1eIbv/KvXVnit6HM0b/0amF4kfjWpYZGIDAGau3eD2YJiPI0jzRWjQVik9mYAvToa5qPKtVOCKRmt3CPMVDf4VdHcw86dZYeRXCa4KPXTU1tTGppf2Xcp3UOu6Gmco8MVKXKHID6Vb4Xh+suqNgZn+E1RuJcbQIR8K1eAYR1uIWjczr+yRUsjXS9SuPWS0KD4c2b11Jn2SD3jWKlW73ipONqTiHgE9lNvN6p4dty23jU8GuNMfLpNouG4I8KjmeURTEOk+lS5zqDG29U2EI9J3NWUduVQraGkU82j3x76zaMiUX2BkHbWm3cQWJIgd/jXBbA5zTbpjYaUE/A2vI3MaWvOtfhXCg4VnJyswEDQxDayfFfnUWP4eqoHUxopykqYDZio0Y9oBddwdSDyodxXQ/adWZk91Nk95rsxXc9OIdee8moGxDagk+VShxyptxVOusmin5Fa8CwxUuM4lZ11j41q275a0C1tbZnRAZkToZjuqhw9VRwzyw7tN/GeVa3EVYtrbECCpB5wdPDeub1Lv+C2BAf9Ioi2pPLN8cteeXk+qtrGpjly3OtHP0i4lv0ZVZ0Zzc+yBAGVxGYb6x6UGY1O2oEwqr7iWHpoD61wxO16IIOglrrMQ1pjo9m+I5a3In4CouiCMnEVVtILLAGxAIPyq19HTn9LUaRkvctfbPPu0rQxVhU4wmUg5+1AOxIIIPdtPvp29a+iVaX9hXxbrLk2gkq0gsTsI7qC+hNk28d1bbqrD0YV6PcQgzQ1c4fk4jbujZ1YHz0NRxum0y0lqmG8UqQpVUoeb2eFZTmdwOcDetvh3DcO45k8wTzpYo2YkrJrlg2gpyA8+ddsskpLk8yCjF7Ki7gsJYZjlBBU9/yrRuWFIgtQ7bZSNie6DFWbdls0FSGiY1276nKDb3LRmq+KNC7ZIACMIFNBJqktwxGYetRLjBbMEyfDasosRtfo0LjACSRVPELmgjlqQKdYxtsjUazVi3ibUyDqRrRTceAaPkz3xxESNDV7heIm6gPM/gasnD2z3UsFgFW4rCZmg8kGgrHK9ytjnC4i5qNVT5tUfWq0iJ91N46s3j+6Pm1UrgI0g02GKcEDLKpPQI7HC4CxZzZspzTAALIGEd4R2bzQcqo8TwBy9ZkW0fu5tAJAgjv5+7x0G8ZZvsVfMerHtB+tMiDAtEGFIy6iNiKqcC4XdANx0VrkAFkRwADJy9omTtyBhhQjJrJ02dUoR/H66NRcQE7pNXOHYXrrgRWOvPuHM1l3EY6ZT6Vq8FxXUurN4g+RrqnorW55sNZa7BYvR+wqxDEx7WbX8qE+L2DYuFJkHUHw/OtfEdLLCnK15FbkpMMfJd6F+lfGgSpUZjoBIOuv+/pXLhy3LXY7suBONR3HYvjONXq1sORbkK+U2kKLJOeXUloljvWVw7i+Nu3IvXXKdqF61XBWIloXTUrEHntV3EYHEYe0t7FhIJZUXKOYDL1rr7DaMB4ihXhTYi+z3rAW3ct2mY2SpaVLDKhO4YlGM+Q8aW7y6bHT0Jen13qgwN0im5/E1jcB411yLnADmQQJiQY0nUeVbCz3a+Nd8WmrR4+SEoupCZzUlvEH3UwKwGpGtMJ76NJiptGvw8Zrgy5Z/a299X+Lo2SDd3MezCydNI312oesLmZVBiSBJ0A861MbwhggZrgaHQAakRnArk9RFLng6sEm3ogP6Zq5WxZuBc4Z2ZlWFcSuU+hjwoUe5mZtB7a/Agb91H30mYf9HSzcAt5ut1gTIyMYcRqKBFUliOYygQP/AHAPxrhgjrnKwk+j8EYy3I9pb8HwDOCI8x8qNuNYEG7h7wAm3dE6bqwg/GKFuhC/8I8a9biVmeRzmI5zl38PGjshyWzBcmkRJMzqT3cqWcvcgxWjIeI4m4GGVM0kazoBzpmKWXtnmG/CrmbXWqeMWGU/tCpL5FGb6mlTFbSlXSEC7eJVxJE1BfYeIHzoK4PxC7ka5ZuuiIuc9pl07wJg+VEWG6WY+3u2cAA9u2rQDIBzKAY0PPlVllS4OF4fs1bIZAOyZ8jVtuI32cntbZdByqHC/SFcCk3MPbMbkMVj3ENWjgvpEwzRnS4k+CsPUa/Cj3V4GWGtmURhmIJKsD4An5UxsBGpRyfI/Giex0qw7+xet+TnIfRgK0rWIdhKhSO8GR6iisrD2IgIuFuDa20eCn8qd+j3P+Xc/gP5Udm641I08Kf1rfcPqKPd+gfjryAqYe8Nkufwt+VaeAN/rEzW3CyJJFFVpmO4I94qsMYWzLlO8T+NJKafAyw1yCPFbN/9JbIpYZF21gy29bPRzhpZi95SAgGjbMTzPeBHxq7ww/XvHNFn1ao+OXzKi3cZXJAgarkBBfMPKRPeRSwmlFRY3acm5IB/pF6UtcW4uHcKlpwqulxA07PNttwToIBgAnwoU6OdMb1q/bgkWZ+tBJuFp9q4TEhhpz+zzmquPwZw7vae32izFTE5lzdkg8xp+HfWViMTlBU6GdT769iPo8VKd8Hl/nZreOuT6A41bW7hkvJqQobMNcyaA689wfcaFusPdVz6O8Y13hyWS/ayMV/cLvkn3V3DcQw1q2+YZnGmU79zDy3ry3ljGTj4Z6E8dpT8lS/gg6Jf0LpdCjTkYG/+KtnpN+jpYtm4D1lp7RtEDWesRYMbrmaTPfVrAi1dVTbXKgcNAESQARPvj0oL6U4kgYm4G1AJWdQMgzCP8SzUHl99LY6MeOMcbm/pI9CxF83QEZFNpxqc2obXdYgg6DfnXmXGOlNnB2+qwqob0BWb7KMBBJj2mn3ePKg6/wBK8Zf+ruXiysMuTRF10ghYmdtZ3qmlle2HjQaSI/zTOgXbn311R02Aw++iLDW8Rcv4jEZcyEBU0hiRJZl+1r6zrRPxDAPnfIjFQdDHLehb6JOH/VXnhjF0jsgmPq1IM8iM21ejW+Ii3kza5lJPmpA/GovM4T+hnhjlxu91/gIK8TK7d/fVcozHQUVYjAWL2ZhnzGTAGlZKCBIBjy/CuqOeO6POlga3Mz9Gb3Vv4ayRhlBj2gd50zCq62WdSVAGsa1KvC2VGLQRHfOs6wNvdU82TqiUwwcZi6QYrCvaW/fA6u0/WL3M8MqgLHa9qQOeleWWVnEsw2FxD7jiUH4iin6R8Cz4ZXQPcCOSdZ6tAGB7I8Y5SAI5UOKAMReA2lP/AOyzXHHY68ldWgS9Co/uywZOJxEHTKIW7oecmdPI0fYlSoOk/wC+9efdDruUYU//ADL/APJeo/uoJZuZHedvAcqnKho7FTHYoJ9liTEQJp2JXMBI7jVorVLHEgEjw+dS5G4NS3sKVRW7ugrldJrPEuEYVrllbSj20gnuEfmRW3j89wkWmlXQoCNAerzH3TnA8aFbQbqbGS5kOQz28s7Rz11iprJxKgZL7QswAytHtE6e6iR6SbiWHb9JW4SYuIzxJAJDAa9+3xr0Kxawl0ycOQDiLa9kZewbCggZToOsk15zeu3+vVLzSBauZRCwvbAI7O+q1p4LpLi7S5OqSBB2YGQRHPXXSgtNxrd6HeIMyXrSBRkulxrMrld1ga7wB61vXuFNazNbuOCovGYymLV1bftKdyHBobxPSBr12wr2AhW5caQTrmBYiCNBRM3TzCuHV7F5cy3hsh/WFT97bs61o7ag1sbwzpZigz20vXGNswwcBgDmCDVgZ7RUb862bXT2+uXrFskHUTKSPAzHwoV4RxjDDEX7xJFtuq3U+2Gt3DI3gm22vjUXSDE4W7aUW7qlluW8q7EjMRoD+yR6UOp6Gto9Cw3T5SAWsMJ5q0/AgVds9NcKxy5svI5gRHviPjXnePw6XLTC3fQkKzDK4BBAvMBIPeyiuYazmwmVBN0kkPEna2IJO+s0Yz0NbPRuGY62cQxS4jKbQJIYECDGpFVONXHRDe2Lk5VPJI0PmdD5AUAcG4hdsWeuNlboa2znMDEKqyQAcv2jy/GdXhfW4o9UbMm4WuC51zhba5tU6mdBruvhAA0pHFNblU30dMd2CvSHFlnXOVzgar3hu0IJ0mCDp3kVgYm0okg5j5H1J869F6bcIFlWulLedYz5OsIZSyg6OxyESAAIGp7qC8HxC0rHJh0uDfIxzBo1GdQdU15CfOvXx+pxxxKMVdHly9Fk7jctD0TodiVtLhrui23sopJOsg5WnwkA+tTceeyl5mGXtHMGiQQROlCvR7il82zeCpas9YbaW8im32j1jhdJgFRz38qne2lzRXLMpYjM0zJLQJ2WToOQrys8F1t+TubrGohVwvpGLOHL5C5N7Io2BJCDeDGhJ9xrCx1x7i3kS2zAi59lpMzoQAWETB0760eFI1rAXjIzK4YGAcpMAwCI2Pxoe4xibtuzda1d6tmClsqhQ+sQ+QAPoTAaRrSxUW0g9a6FFgAcHdz5Mhz/AHfZPvzRHnRFw3Bo8rfvL1m7In1jMB3lRCzzIOvfUOCxTi3D3LhLkZEVmWeQnJAAk89InlUKY8lup7SwVElye1yCgzEEbiAI5V2p0GrPSPo64/1AxNnqbiq1xXtK6ZCR1a22Cp3Dqp03nvrd4BiDjlNy5aKm2PZgrGZjKnN9oZPjsKH+kfBb9u2uIe8l/IVJW4quQCQGW2Xkx4afhRLw7HlbUWgiW1IzQoG5gkAQJrlnlg2VknjXS+SS3xhFUshGZZQAgiO+fKsrA8QFu47O+YuNF3AjurY4thLVwRhhNwatGuh3zDxoD4retqWMS8wA0jLG9Tl1NkLcXYW2+O27iKdBOniDWnaQGyw1OmknXzHhXm/B8RF1C5AVjqBynn616HbxqMrKlxezC7yfL408W1oxlJy9zYP9JeLHBhL4EqzhLi/eUqxzD9oZfeNDygGxP/F342LrHl+mWTR90x4IcXbt2gwAzqzt3KFYGBzY5gKAcYQMXfjbOPQYu1WQGbvRZuzhPZj9Nu6mZByXYjlG/wAK9Be6ZZcpiPa0ie4V530aYZcGDOuPflp7Fzc+8V6bjlGoPMGkmuSkdijjMattZYxp60zFOGtEjmJqc2gQJE129blCPCpL5B4ILV3QeVKq1s6ClXSA8w6PO6qgQIwATVhMTctxHr863yGFm2z2rTFwsKU5RGpJPMW+XM1T4RahrgyxBsQPDOpn8a1710FkIAGggDYSbWg9ai3qTT0BrpGT11g9WqjqXgDxZCZ79wfea07KoWE4aBmHsXXAjrWMQIG3ymndIcIMth9ScsAaQutgEjSdZ+VauGUSo5afJq3VoMDnFsHlbCt1RWC5Y9Yzb6QC226/GtBcDh2cjqryjRR+pO4EnY661o9JcPmsK0Tl1A7twT6H4Vfs2izSo+2xPub/AEodboVPUCrHDbXX3rfbyRbbW3JkIPsiIGtR8T4NaS2HVmLC4mnVMv2wDqWIiKLP0eMYTza23KBpkjv1g/CrHG8KGsMBpBnQamGkAfCip7GYGYno5aNtm61fZJ1Rx9ktpMg7fGoMJwh3UOt5U7I0N0oQAoEwB4d9egNhg1vKIE24BiQJtxMc96qdHsKpsKIBguASP2mGtbuOggPh8LfOGNxL+VRYIK9cBoLYzAoTsY99EnRbHXrHW32aU6kZNUMHMo5ajnv3Vc4fwxOoNsqD2bikkeSz6CosbhgMASAAQIPfGYiD6VpTtFML96KXFeLPet3TcR8t1GCsJyW8ozZQRqWkKfIk1z6O+i5xD3hdVLCW7gVyAqE5VHYH7WhJPKSedT4S5h0sTczEBLjW2MgajIBMQX8IEwdq3Po9wSnrw6gjrEcDtCJtgyAYIP5CuqEowgrBk7k8j6a+uP2SfScMPaw1q3bEJmUILcEAjmddoYydTrXnai0Xi3iIBuBRnBXs5ZJJ2AB03o64xhFd8Rbt9kC2o0LRm1YyJ10K1kXejqlg2jS1pyCB7JGQgmJ5d9TnljJ2rom4Si6lv9bFLB4/FLZe3nR1fKcghyxLZBB5aqOdZfFcS/6M4e1cUnL2iGAjMDB5cq1h0SEeysjLzYezcIbn90gVQ4jwK8mHMs5Q5AVDs4Bzhc2TuBE+AmhGUbQtWUODgFsPmEjMobvyyPA8jXW4Dba3fvAsWV7uRQBoByEe0Y1Huomu8KsYZMPcts11l6v7SKC0OxUSBLdjTWdN6HWiVe3mK32uFdMsENGTMCQxmF0qrl1K4lckXB09wj4ljrhwWEF1DmKWnO4HsKYbxltvCr/RviXWYfFDXs205ftHb0qj0zxpK2Ug5socr3QIA92tYnCOOGwl1RaB61QDIIiDP4muXEriy/r37kvo9J4ZxBgtiOyXtZnIGpCyY+frVHpL0Vt4sLfw/YJ1KGZM65zrofnWZwzpvYhVdCpFtlmJE6xEe6ing+PEBkgwtuY1n6tdD5TVY2jjW1MBrXRdlu/rVQiPb0UebVsYcLYa2odWe7dGZlIIIB0ir3S7ht+5ctth1JzvmIjRSF+0e6h6/pisOpYG4HTOoQrkMjv3neabpb1YH7XoWfpExl5MO/VsqIXCsytmZpB7IIjJoBI31jxIjdP17n9z/r2TR1juJ4W5YIuwcO7ZCDujGcp02WRvuvlsC422FxN4DUAgDxAv2wNfIUu2gyaeqNzgDQmF2/8AqLfyt+dek4pJuF8zRBGXl5/CvLuFGLeFPdxH5ivTMRi1D5J7RmB5CZ8qnkehWGxLmAUEmNK6t0MsgyCDXL+DW5aWRoRtUNtFtqEAgbCkqpB4KKtpSphuUq6BAQsH6y5/+L80qxhW/VjnkX/wD8arYRwLtyf/AI3/AGD8atW2AKZfup/NZFQQo/pAfqbff1f/AHYerSGCvmP5GNZ3HLp6tAVMdWIaRqS2HnTfSrtlZKz94f8ARP50q2Cy7xz/AIfU/Z3rRkIAJ3J+LT+NZnSCeoIgRETOu8bR+NXPaInYFvg/+lDgUp3/APiR+63/AI6vYz9U3n/3VnYhoxKTzz8o0hPyq/jv1Ta8x79tD6/CsY7ZuQgPcnyVapdGT9Svm385q3hgGRRyKwfeonWqvR4fVj965/1KwWSYL2D/AI/wqC66DDOLmbL9bOWJ0doyzpMxVjAbHwzT6Kax+P4q2mEPWNlD3HUdnMSTccwF57U0Em6Zk2mmjD4tdS9gBkQhVJVGb2ggMseYU9ZcJkbwOQirfAOl9xcTiCkshUG2rT7CsygT97IR/Caq8LshsAEg/q70TpqXQbd2/wDvUfRXIXtOygLmg/4rToPUwfMV1ZUuiVFsM33FfL/0J+A4o3ReZtWOYty3iPgCPdV8bD92z/MazuDoFvYlV9nII+Nac6DT7Fr+Y1yR2B6lVkY/kdPv/wA4rn2GnTRte6S4HxNcZomdP1m5/aFVsRiUKOudZIYAAzrJjbxZfUUGTxNKavyge6LcQIe6pSQ2ZgeSMqRI7iVZh5E0PcMxRvXrSwYQRHIk3CbjnzzmtXo9eyrdbmOt/kt/nWVhF6u5cfUZBdgfvO1sE+AmfdXbFe0pmfuYS8B4scVjrjFRFq3CnXUM0KTPOAaJ2trHsrt3ChDovevPccWmW85XYOzZVkaFnHKY3jwFGGD6OYt4626qDuUZj66AVzvE7pC5W5u2UMVgrJADW01YchVdOEGy2bDXWT9k9pT5ii3D9E8Oo+sLXD+0x+AWBVv+ycOBAt+pP506xSXJPpIOj/H86MGEOi9pRrMc17waGf7Hu4rHNjDKoGTJmBBYKRyouscLtBsyoAQCJ8OYq5plAGwIjwqqTW41WqZ5109w9u6rdSpctctKVtgSWkqABI95nTWgzF22S66uAGUhTBkSLqAwee1egcc43bwVlntqLlxTBA2VmIEueQlh4n1jz69fNxzcOpftExuTcUnTlrSN2BaI08G0WMP/APcl+S16vdGpryG2392snu4iP5FNes4nPn0jLOszMRsB51HIUiT2LhKL5VHiG7J8CKjQE2xlMHXWqdu0UtMHfMSdzSdXuGWxUuDU+Z+dKm9ZSroTJA3wrDZ8RcBOgSwfeArAf5aktJ2lH7K/B7P5V3gbRdveK2P5GH41bN9c8Ec9CO7rAB/2+lQuhSj0hP1NkfsR/mw/5Vo8OYSv7y/9Cay+kKk20MaBB8ThxW9g8EFZdZgg+lvJ8qW0kMznHT9R/X3hU+HtHQzp2/5yardIW+qIg/h7Q0q4QUbKe5j7s2nwNbgBl41v71b8j8h+VaWJP1Le75qKzcQIxKZiPtHugQI/3p9/ithgbK3AzzsskbjdhptOlHgDLnDG+rQn7v4Coej4+rH7z6f46w7XHSFtrbtMSmXNm7JAEQQmpcEAmR4VLg3xLA9XcS3azND5RO5JJZzG/wB0H1o9LCb2AHYbzPxRap2sVYNs2nuW85ZyEJUt7TEdncSPnWE4tPL3esdsgbKqsQALKMzIScsbHYmuPfC2etyWzmCnPnIZhnylgsQTpsSdhR6Q9LJGxa9aMroqC2CQwYTl6oFVAGjEjQnzoe4deKpITMDctXCUKkAhSMu8ySCY7vMVdus1zFWFIywNlGWQvJo9qY1rHwGEc3LzKv6t7IBmBJIUqw2IOafAqOU11x+NGYc8ZuNYvu6EgMiSMjHN2guXNHZHaEnxFUxdc9lrlwkFbZJKpo6lgWCztpBG01N0Sxr4xrljF3VbLbZcxgmCywVIUDu/h86OLHCbMytouSFlmOUHKZU+OuvuFRWCUdP7KZMkck3L+gEt4Z27WRmJUMM2Zjpc6txBgBgN9DM7a1p2OB31RnYC0qhiSITYOsjQE7KRPI0d2rOXbKv7igb79o671mdK7qJhbpchZGXMwLRmMHykSJ5TPKisS5Yq/R5NwKw1nDXhfeXksYJbKrZF1bYn6omAe6ddBJYs9aTbtAP1rGywOZWnr+sLzlIAImdebeEx3Htlilp0YXCqsFEf+pbC77ghzrtrWl0NwjXsffYOq5Xu5YQFkCm0CUJ0GZbuWSDHaqyDLUO+B9EMHhbgvWkK3AuWM7EaxMjZvMiiE3/ICoQPCkxNYUcXrtsT5UxLR3NTZu4VjDi3IGle0C/vClbtN3VDjWIKgLPhMcxFBhW4L8c4aMRZfD3bmVmabbwIlSGVSI5ZZIO+pB5DzbFWylxrZiU7JjaQ428NK9B4/wAEvXbPUZ1tPcuBlbNJkOrALqDyFA/GcFes32W/7Zk5oHbGde2AORIOlQTDODQwt/c0Pdjv/GDXsV7c+X4V4zeP9x8sZ/4q9d4hhQ722LNoAYDEAmNJA3pMmwYE2B/Vj31HjEBRh4U3C3D1e0wT8zVfDYtnW5mQqBIE8x31KT1CtjGa5XKrXW1NKrpkTN4Vh3a9dK8kszr+yD8laruJwVxAbmUdkTGYCYuZvkhrDsXrrO3UXLi50tEhEzEjqWIkxCx4kaE71fXg5CFWWDBE3HlvYvrqqg6xbP2t1B1qbGUbO8du2zaBzKSijMVMxDWRrG/26tni5JyKlx2jdVAH/K3JkdsMZjZaweMWlS4y51YlHLdWNNb9o+yxOslvWiTCYZrpU28HeuAxJvHKsQxOjnvKjQbd9CtBumzPxPFrrqbb21twvZ7ecypX2wNjBBiJ3qdsPjHID3WCmTKgWtAYIzGGgzOx2rN4o94YhbFxEX6tlHV7Am4gYgwNQJ1owxXRa2EZrj3bhVXPbcxzb2Uge0ZiKLaRlAEVVes6u4+ZQ0ZjmvHVVeARBYztpoDEVNxDEpZFtVs3QC6QzgIYnSLYAiQpAkTyqz0EtFcbdXIVBVnXNBlWyjSD7MoY/CiHpZwXrwcsm4qqUAJHaViwkTB5jXvrOVNKho47swcfwi/awpcXVUMqwlq0QSxAiYkt4wKZwbgvWYVb56shyeyysSJcpp2oAHgBRymCdrVtGUqVCTMGCF1GhqOxZs4dOrBJGZmyyDqzFuQ01OlUjjySQrlFAbwjgzsli1DHq2vI5BKyAUX2uUwee1bnCui/VWwLrplAZdjOQ5gBnPg3rW4Lt5x2FyDvZm+A/wBKS8MWc113uN4kx6TVu1FfIVTl/wAgNxw2rWOw2QZlOGvW5Masi9YrHQayFofwGCuPiXw+YKcQmFuAxIH1LgsRI+0wnWvQOmPAGxS2upZEuWXzLmBy5SIdTl1109Kju9Fs163iOtyXLdsW1KmCFEiNCM25iRzqiklsBxbWpn9HuheIw+JS9+kqyjMGUqTKmYy5jCmY76Ogp5s3+T8qwhwhj7WJvkfvkfifwq1/Z66Sbhj/ANxx8iKAa8I0+sjv98fhVPiOFt30KXra3EkHKwBEgyDFRDBKOR95J+Zpt7Aod1OncSv8pE0Agl0+wNqxhFNi0lv+8Wm7CgS206c9F9BWb9GduMVipmVn0Y2yPf2aKOlfBBi8ObOdkJKkNBaIM+ySJqvg+iyB2fXO4UORmXMVAAJGY1k0ZphRmqa0yjUsPWsTDdHrUyRPp89x61pW+F2QICCPGTr3686OhtS42LT749RStY+1/wAxf4hVNsBZ/wCUn8A/KpbdpIjII8h+VAxp2cQpEq0+WtUMfd+sXzUfjVm2QNhVLFnt+OYfCszRWpU45eYZXCk5Ty5CRMwfOhT6RcLbNsYzMwYBEAlcoBedeebU86LuKhmtkBZ15MV8faAmo8MrFFlFUd059zO5Gu9R5LNWqPIbrf3A9/6XP/6a9r65BbtlyBIUDxJEACvFcQIwVwFSCMXzBH/pNt4V7hgINq2f2F+QrE0UMDbOQxyZvmaa40bSrfBmGV/B2+dSu6NmUEEga1OWO9QrY8/vE5j50qdidGYeJpUtkTH6LYS7iM5s3ltJ1dgOSJachHYGg5vr5UQf2DhEIN7rLzMZLPcME5mPsKQN7j6R9o1T+i/CgrdVhqnVqfMZhP8Alo4XAIDOm3cD7x4008bezLRlFI8axVoLjZAZUiI1C9l0ICnyC6eFerrxNiYisrFdEzeIZ3CQ4YaSYEyDtE6elEd1EE5rygHeFVdPCWND8eWRK9AzkoP2sCuNcKa66X7KM13rZIBPsnQiNgNB6UaG3ccQREyDJG3lNVLvF7a9i29x/AKoB9BJp6WsRcMm49tfPX0mflV16WKS6nZN5m/ih36FYtMHaMwXKGLlTlmYATlTlxuYxZshvHtR75ipbHDba6sXuHvYz8Kt9ZpABA7hVV0xVRQrUpO5MojhzvrdYAfdRR8/96tWMLbT2Eg9+WT60/8Ai/r3Ujb7w39e6g5NjKKQ4ye/+GuMkb6f4RTWK8gfX/Soi3hQCPe7G3yFVmu/1/QpO1MFYNEi3D3n1p+fxPrUatTprGH5vE+tMd/E+tNLUwmsAibz+Ndtgkxy75PoP6/0dlOkD/ap0XKNOfLun8awToWNJ98mnad/zqMe/wCFJvOsahEid/nVi1H9etVkPjVq0ayAyypHcaoYjVt47W/vq8h2rNvPBnxmszRLOIUBSdDAmIJnyC7nwqlw3Gh8yi1ljctbuW5O2kjU6VoOQQdfhWXZLZ/1WUEySWQ+BJWfLapPRllsC30qj+729gOtHM/cejfg95f0a0xMDq11P7orN47wjD4lBbvglQZAErrBG6kHYmtXA4O2cOlsrmUCAGE6DQTPPSsK0RcF2u9xc1NawiJmKqAW1PjVXgaw14ft/gK0iu9YU88xy/WN5mlTuJdm64H3jXK52iZvcP4NawxuMl2DcYMxzrqQTEdw1NS38datyetzEz7Nwn5GAKxbXBr1+C/YXxAH+UfjW1guBYe3qQXPe0fLavS9sSfukUreNvXD9RbVR97f4kRVyxwUk5r12T3LI9TFaRuKNgY8x+VNNwdx9aV5PA6xeSSwiW/Yges+tOa8fv8AzqCV7vjTly93xpLKVQ4t+386cgndz6Gk9xBpl/P1qA3T3AVgWTlgNif68ZppuedVzcPcK4XPdWNROz1GWHjUcmmljWCSyO41zTuNRiadWCSSO6lNMFdrAOk+Fd5beVcUd+1PzEyQKJhLpqQfwrhY/wBH1Nce+TuKZnPdQCPzf1PpXPcPWmFj3U5c3dQMSW18qtWx5VXRGqwiH40yEZLP9e6s65uPEir2UgE6bfjWex1HnQGRolaxsZhbxJyvaA1AnNm18Qd61bkTzrA444VgZjY67e6pSKo1MsDWal/T0s2QXMAAyT51Vwd4FNNY5zTy6le8eP5GlbpaGkRdHMR1jXXWYYyJEcqvWOu6xs2Xq40jcnxrP6Pu3W3F0y8h461vHamWwiPPuLfrn86VO4so65/P8KVQe5JhUTUU0qVdY6GVJbpUqwxewSiToNjTL4hZHfSpUUIymx1pjGlSrBFNPpUqwRk0qVKsY61cG9KlWMIU9TSpUDEzeyvnSnfzpUqLAhndXRy99KlQCcWpbdKlWMWbXKplpUqZEzl/2T5fjWTfpUqDGiXuVZOPw6M4zIrac1B+dKlU2WQzBWlUEKABPIAfKrN/alSoDEHRz9dcoipUqyJABxf9c/n+FKlSqLJ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16" name="AutoShape 20" descr="data:image/jpeg;base64,/9j/4AAQSkZJRgABAQAAAQABAAD/2wCEAAkGBxMTEhUSEhIVFhUXFxgaGRcYFRcXGhgYHRcXFxcXFRUYHiggGBolGxUVITEhJykrLi4uGR8zODMtNygtLisBCgoKDg0OGxAQGy8lHyUtMi0tLS0tLS0tLS0tLSstLS0tLS8tLS0tLS0tLS0tLS0tLS0tLS0tLS0tLS0tLS0tLf/AABEIAMIBAwMBIgACEQEDEQH/xAAcAAABBQEBAQAAAAAAAAAAAAAGAAIDBAUBBwj/xABJEAACAQIEAgcEBgcGBQMFAAABAhEAAwQSITEFQQYTIlFhcZEygaGxByNCUsHRFDNicpKy8BUkgqLh8TRTs8LDQ2NkNXWEo7T/xAAZAQADAQEBAAAAAAAAAAAAAAABAgMABAX/xAAoEQACAgEDAwQCAwEAAAAAAAAAAQIRAyExQRITUQQiMmEUcZGhsUL/2gAMAwEAAhEDEQA/APWAK6KatPJohOqKcaYDXZrGOzXJpUqxhV0UhXZomFXVUnYUrayYq8pAoAKTIRuK5Vt3qrOprGEBXDThSNYJEa7TopRRsA2lTopVjDKVdIrlYAqQrsVyKwTs1wmlFcIrGOVi9KFJFnu60T6Ej4gVp49nFtuqAL5TlB2zcp8KzuN22aza6yMwdC0bZhqY8JFLP4gYMcW4mMNdtoy5rOIYqy6aHs9oA8jm1Hv3mfOOLKpxRCiAC5iZ+0Y19K9I6RcJN+5ZYMFWyzOx3MDKQAvMkivL8O03Zg6D7pESZ1nbaoR2DAWJlrngq6+/s9/eag4PYHWXsoOi6RqI5matcOhmvydMoHoy/nW50AwwbGXbcSptus8iNNYqy0jYstXQLXlJcPJkV6P9F7gXLq85BPvFAWOwxt3GtndWI+NHH0cvGIuDvVTWlsLD5JHo7LrSqUilUjqM+10itEneORj41cxXFraJnBzTsBua82t4iDt7qvYfGDLExr516b9OjzF6l8hph+P2yVDArPM7A1qJeU7MPWgAX5TvNOt4nXSfPnSPD4HXqPIf10UG4PiLIZzbzv8AOtLAcfVUi6SzTpA5UjxPgpHPFhDNcmsO10hBbVYTvnX0q8OL2Ts9I4NDrLF8l8PGtOOIrJPHrM8yJiYrL49xe6nawuRxBJRiV210bK0k9xjzpZRkuAqcXyEzXTUfXqs5mG0xNBfA+keKvyXtpaynVc+c+GmQDWDs1WL2Yksx1O9Njg5asXJlUdtQnbiloKGLCD6+lT28XbMQ4121oLZBBJmlZUEe0QeVV7KoivUPwHc1yaFcFj3t6Zg3ma3b3EkC5gZPcKk8bTLRypouTSrI/tgmYTWqLYu7980yxMDzRWwSxSihkY64PtmuDG3D9s03ZYvfQT0ooYGOuD7Zrpxdw/bNbss3fQT000LNcc7s3qaaxYCSx9TW7P2Dv/QU++s3pEs2u+HUwN9DMVk4XErnGZj4axr4k7Vc4jfS4jKrq2okDeeetRzR6U0PDIpAb0pxd62tlFORHc5iWzO+UZozD7HLx8twOwxDXGnuHoP9a9G6TvbXDtbvAFgp6h+cxDA9xysddiPEa+ZvpZdu8n8vwrnjtoWQzhyntzsbbGfHOn4RRB9HGnEMokjI2u07cqy8BYJLwNFsv7gLgH4Ctr6OtMemm6t8qq1pRNP3DfpHwL28UHCQr6k95G9bX0dH65gd8q/jW39J+Bz4bMBrbOb3bGhr6O2/vI8bf40q+NBarIj1WlXaVIdB57atKQuZRp7R7/KuXrAn6sQO6onxGaNdedK1eIbv/KvXVnit6HM0b/0amF4kfjWpYZGIDAGau3eD2YJiPI0jzRWjQVik9mYAvToa5qPKtVOCKRmt3CPMVDf4VdHcw86dZYeRXCa4KPXTU1tTGppf2Xcp3UOu6Gmco8MVKXKHID6Vb4Xh+suqNgZn+E1RuJcbQIR8K1eAYR1uIWjczr+yRUsjXS9SuPWS0KD4c2b11Jn2SD3jWKlW73ipONqTiHgE9lNvN6p4dty23jU8GuNMfLpNouG4I8KjmeURTEOk+lS5zqDG29U2EI9J3NWUduVQraGkU82j3x76zaMiUX2BkHbWm3cQWJIgd/jXBbA5zTbpjYaUE/A2vI3MaWvOtfhXCg4VnJyswEDQxDayfFfnUWP4eqoHUxopykqYDZio0Y9oBddwdSDyodxXQ/adWZk91Nk95rsxXc9OIdee8moGxDagk+VShxyptxVOusmin5Fa8CwxUuM4lZ11j41q275a0C1tbZnRAZkToZjuqhw9VRwzyw7tN/GeVa3EVYtrbECCpB5wdPDeub1Lv+C2BAf9Ioi2pPLN8cteeXk+qtrGpjly3OtHP0i4lv0ZVZ0Zzc+yBAGVxGYb6x6UGY1O2oEwqr7iWHpoD61wxO16IIOglrrMQ1pjo9m+I5a3In4CouiCMnEVVtILLAGxAIPyq19HTn9LUaRkvctfbPPu0rQxVhU4wmUg5+1AOxIIIPdtPvp29a+iVaX9hXxbrLk2gkq0gsTsI7qC+hNk28d1bbqrD0YV6PcQgzQ1c4fk4jbujZ1YHz0NRxum0y0lqmG8UqQpVUoeb2eFZTmdwOcDetvh3DcO45k8wTzpYo2YkrJrlg2gpyA8+ddsskpLk8yCjF7Ki7gsJYZjlBBU9/yrRuWFIgtQ7bZSNie6DFWbdls0FSGiY1276nKDb3LRmq+KNC7ZIACMIFNBJqktwxGYetRLjBbMEyfDasosRtfo0LjACSRVPELmgjlqQKdYxtsjUazVi3ibUyDqRrRTceAaPkz3xxESNDV7heIm6gPM/gasnD2z3UsFgFW4rCZmg8kGgrHK9ytjnC4i5qNVT5tUfWq0iJ91N46s3j+6Pm1UrgI0g02GKcEDLKpPQI7HC4CxZzZspzTAALIGEd4R2bzQcqo8TwBy9ZkW0fu5tAJAgjv5+7x0G8ZZvsVfMerHtB+tMiDAtEGFIy6iNiKqcC4XdANx0VrkAFkRwADJy9omTtyBhhQjJrJ02dUoR/H66NRcQE7pNXOHYXrrgRWOvPuHM1l3EY6ZT6Vq8FxXUurN4g+RrqnorW55sNZa7BYvR+wqxDEx7WbX8qE+L2DYuFJkHUHw/OtfEdLLCnK15FbkpMMfJd6F+lfGgSpUZjoBIOuv+/pXLhy3LXY7suBONR3HYvjONXq1sORbkK+U2kKLJOeXUloljvWVw7i+Nu3IvXXKdqF61XBWIloXTUrEHntV3EYHEYe0t7FhIJZUXKOYDL1rr7DaMB4ihXhTYi+z3rAW3ct2mY2SpaVLDKhO4YlGM+Q8aW7y6bHT0Jen13qgwN0im5/E1jcB411yLnADmQQJiQY0nUeVbCz3a+Nd8WmrR4+SEoupCZzUlvEH3UwKwGpGtMJ76NJiptGvw8Zrgy5Z/a299X+Lo2SDd3MezCydNI312oesLmZVBiSBJ0A861MbwhggZrgaHQAakRnArk9RFLng6sEm3ogP6Zq5WxZuBc4Z2ZlWFcSuU+hjwoUe5mZtB7a/Agb91H30mYf9HSzcAt5ut1gTIyMYcRqKBFUliOYygQP/AHAPxrhgjrnKwk+j8EYy3I9pb8HwDOCI8x8qNuNYEG7h7wAm3dE6bqwg/GKFuhC/8I8a9biVmeRzmI5zl38PGjshyWzBcmkRJMzqT3cqWcvcgxWjIeI4m4GGVM0kazoBzpmKWXtnmG/CrmbXWqeMWGU/tCpL5FGb6mlTFbSlXSEC7eJVxJE1BfYeIHzoK4PxC7ka5ZuuiIuc9pl07wJg+VEWG6WY+3u2cAA9u2rQDIBzKAY0PPlVllS4OF4fs1bIZAOyZ8jVtuI32cntbZdByqHC/SFcCk3MPbMbkMVj3ENWjgvpEwzRnS4k+CsPUa/Cj3V4GWGtmURhmIJKsD4An5UxsBGpRyfI/Giex0qw7+xet+TnIfRgK0rWIdhKhSO8GR6iisrD2IgIuFuDa20eCn8qd+j3P+Xc/gP5Udm641I08Kf1rfcPqKPd+gfjryAqYe8Nkufwt+VaeAN/rEzW3CyJJFFVpmO4I94qsMYWzLlO8T+NJKafAyw1yCPFbN/9JbIpYZF21gy29bPRzhpZi95SAgGjbMTzPeBHxq7ww/XvHNFn1ao+OXzKi3cZXJAgarkBBfMPKRPeRSwmlFRY3acm5IB/pF6UtcW4uHcKlpwqulxA07PNttwToIBgAnwoU6OdMb1q/bgkWZ+tBJuFp9q4TEhhpz+zzmquPwZw7vae32izFTE5lzdkg8xp+HfWViMTlBU6GdT769iPo8VKd8Hl/nZreOuT6A41bW7hkvJqQobMNcyaA689wfcaFusPdVz6O8Y13hyWS/ayMV/cLvkn3V3DcQw1q2+YZnGmU79zDy3ry3ljGTj4Z6E8dpT8lS/gg6Jf0LpdCjTkYG/+KtnpN+jpYtm4D1lp7RtEDWesRYMbrmaTPfVrAi1dVTbXKgcNAESQARPvj0oL6U4kgYm4G1AJWdQMgzCP8SzUHl99LY6MeOMcbm/pI9CxF83QEZFNpxqc2obXdYgg6DfnXmXGOlNnB2+qwqob0BWb7KMBBJj2mn3ePKg6/wBK8Zf+ruXiysMuTRF10ghYmdtZ3qmlle2HjQaSI/zTOgXbn311R02Aw++iLDW8Rcv4jEZcyEBU0hiRJZl+1r6zrRPxDAPnfIjFQdDHLehb6JOH/VXnhjF0jsgmPq1IM8iM21ejW+Ii3kza5lJPmpA/GovM4T+hnhjlxu91/gIK8TK7d/fVcozHQUVYjAWL2ZhnzGTAGlZKCBIBjy/CuqOeO6POlga3Mz9Gb3Vv4ayRhlBj2gd50zCq62WdSVAGsa1KvC2VGLQRHfOs6wNvdU82TqiUwwcZi6QYrCvaW/fA6u0/WL3M8MqgLHa9qQOeleWWVnEsw2FxD7jiUH4iin6R8Cz4ZXQPcCOSdZ6tAGB7I8Y5SAI5UOKAMReA2lP/AOyzXHHY68ldWgS9Co/uywZOJxEHTKIW7oecmdPI0fYlSoOk/wC+9efdDruUYU//ADL/APJeo/uoJZuZHedvAcqnKho7FTHYoJ9liTEQJp2JXMBI7jVorVLHEgEjw+dS5G4NS3sKVRW7ugrldJrPEuEYVrllbSj20gnuEfmRW3j89wkWmlXQoCNAerzH3TnA8aFbQbqbGS5kOQz28s7Rz11iprJxKgZL7QswAytHtE6e6iR6SbiWHb9JW4SYuIzxJAJDAa9+3xr0Kxawl0ycOQDiLa9kZewbCggZToOsk15zeu3+vVLzSBauZRCwvbAI7O+q1p4LpLi7S5OqSBB2YGQRHPXXSgtNxrd6HeIMyXrSBRkulxrMrld1ga7wB61vXuFNazNbuOCovGYymLV1bftKdyHBobxPSBr12wr2AhW5caQTrmBYiCNBRM3TzCuHV7F5cy3hsh/WFT97bs61o7ag1sbwzpZigz20vXGNswwcBgDmCDVgZ7RUb862bXT2+uXrFskHUTKSPAzHwoV4RxjDDEX7xJFtuq3U+2Gt3DI3gm22vjUXSDE4W7aUW7qlluW8q7EjMRoD+yR6UOp6Gto9Cw3T5SAWsMJ5q0/AgVds9NcKxy5svI5gRHviPjXnePw6XLTC3fQkKzDK4BBAvMBIPeyiuYazmwmVBN0kkPEna2IJO+s0Yz0NbPRuGY62cQxS4jKbQJIYECDGpFVONXHRDe2Lk5VPJI0PmdD5AUAcG4hdsWeuNlboa2znMDEKqyQAcv2jy/GdXhfW4o9UbMm4WuC51zhba5tU6mdBruvhAA0pHFNblU30dMd2CvSHFlnXOVzgar3hu0IJ0mCDp3kVgYm0okg5j5H1J869F6bcIFlWulLedYz5OsIZSyg6OxyESAAIGp7qC8HxC0rHJh0uDfIxzBo1GdQdU15CfOvXx+pxxxKMVdHly9Fk7jctD0TodiVtLhrui23sopJOsg5WnwkA+tTceeyl5mGXtHMGiQQROlCvR7il82zeCpas9YbaW8im32j1jhdJgFRz38qne2lzRXLMpYjM0zJLQJ2WToOQrys8F1t+TubrGohVwvpGLOHL5C5N7Io2BJCDeDGhJ9xrCx1x7i3kS2zAi59lpMzoQAWETB0760eFI1rAXjIzK4YGAcpMAwCI2Pxoe4xibtuzda1d6tmClsqhQ+sQ+QAPoTAaRrSxUW0g9a6FFgAcHdz5Mhz/AHfZPvzRHnRFw3Bo8rfvL1m7In1jMB3lRCzzIOvfUOCxTi3D3LhLkZEVmWeQnJAAk89InlUKY8lup7SwVElye1yCgzEEbiAI5V2p0GrPSPo64/1AxNnqbiq1xXtK6ZCR1a22Cp3Dqp03nvrd4BiDjlNy5aKm2PZgrGZjKnN9oZPjsKH+kfBb9u2uIe8l/IVJW4quQCQGW2Xkx4afhRLw7HlbUWgiW1IzQoG5gkAQJrlnlg2VknjXS+SS3xhFUshGZZQAgiO+fKsrA8QFu47O+YuNF3AjurY4thLVwRhhNwatGuh3zDxoD4retqWMS8wA0jLG9Tl1NkLcXYW2+O27iKdBOniDWnaQGyw1OmknXzHhXm/B8RF1C5AVjqBynn616HbxqMrKlxezC7yfL408W1oxlJy9zYP9JeLHBhL4EqzhLi/eUqxzD9oZfeNDygGxP/F342LrHl+mWTR90x4IcXbt2gwAzqzt3KFYGBzY5gKAcYQMXfjbOPQYu1WQGbvRZuzhPZj9Nu6mZByXYjlG/wAK9Be6ZZcpiPa0ie4V530aYZcGDOuPflp7Fzc+8V6bjlGoPMGkmuSkdijjMattZYxp60zFOGtEjmJqc2gQJE129blCPCpL5B4ILV3QeVKq1s6ClXSA8w6PO6qgQIwATVhMTctxHr863yGFm2z2rTFwsKU5RGpJPMW+XM1T4RahrgyxBsQPDOpn8a1710FkIAGggDYSbWg9ai3qTT0BrpGT11g9WqjqXgDxZCZ79wfea07KoWE4aBmHsXXAjrWMQIG3ymndIcIMth9ScsAaQutgEjSdZ+VauGUSo5afJq3VoMDnFsHlbCt1RWC5Y9Yzb6QC226/GtBcDh2cjqryjRR+pO4EnY661o9JcPmsK0Tl1A7twT6H4Vfs2izSo+2xPub/AEodboVPUCrHDbXX3rfbyRbbW3JkIPsiIGtR8T4NaS2HVmLC4mnVMv2wDqWIiKLP0eMYTza23KBpkjv1g/CrHG8KGsMBpBnQamGkAfCip7GYGYno5aNtm61fZJ1Rx9ktpMg7fGoMJwh3UOt5U7I0N0oQAoEwB4d9egNhg1vKIE24BiQJtxMc96qdHsKpsKIBguASP2mGtbuOggPh8LfOGNxL+VRYIK9cBoLYzAoTsY99EnRbHXrHW32aU6kZNUMHMo5ajnv3Vc4fwxOoNsqD2bikkeSz6CosbhgMASAAQIPfGYiD6VpTtFML96KXFeLPet3TcR8t1GCsJyW8ozZQRqWkKfIk1z6O+i5xD3hdVLCW7gVyAqE5VHYH7WhJPKSedT4S5h0sTczEBLjW2MgajIBMQX8IEwdq3Po9wSnrw6gjrEcDtCJtgyAYIP5CuqEowgrBk7k8j6a+uP2SfScMPaw1q3bEJmUILcEAjmddoYydTrXnai0Xi3iIBuBRnBXs5ZJJ2AB03o64xhFd8Rbt9kC2o0LRm1YyJ10K1kXejqlg2jS1pyCB7JGQgmJ5d9TnljJ2rom4Si6lv9bFLB4/FLZe3nR1fKcghyxLZBB5aqOdZfFcS/6M4e1cUnL2iGAjMDB5cq1h0SEeysjLzYezcIbn90gVQ4jwK8mHMs5Q5AVDs4Bzhc2TuBE+AmhGUbQtWUODgFsPmEjMobvyyPA8jXW4Dba3fvAsWV7uRQBoByEe0Y1Huomu8KsYZMPcts11l6v7SKC0OxUSBLdjTWdN6HWiVe3mK32uFdMsENGTMCQxmF0qrl1K4lckXB09wj4ljrhwWEF1DmKWnO4HsKYbxltvCr/RviXWYfFDXs205ftHb0qj0zxpK2Ug5socr3QIA92tYnCOOGwl1RaB61QDIIiDP4muXEriy/r37kvo9J4ZxBgtiOyXtZnIGpCyY+frVHpL0Vt4sLfw/YJ1KGZM65zrofnWZwzpvYhVdCpFtlmJE6xEe6ing+PEBkgwtuY1n6tdD5TVY2jjW1MBrXRdlu/rVQiPb0UebVsYcLYa2odWe7dGZlIIIB0ir3S7ht+5ctth1JzvmIjRSF+0e6h6/pisOpYG4HTOoQrkMjv3neabpb1YH7XoWfpExl5MO/VsqIXCsytmZpB7IIjJoBI31jxIjdP17n9z/r2TR1juJ4W5YIuwcO7ZCDujGcp02WRvuvlsC422FxN4DUAgDxAv2wNfIUu2gyaeqNzgDQmF2/8AqLfyt+dek4pJuF8zRBGXl5/CvLuFGLeFPdxH5ivTMRi1D5J7RmB5CZ8qnkehWGxLmAUEmNK6t0MsgyCDXL+DW5aWRoRtUNtFtqEAgbCkqpB4KKtpSphuUq6BAQsH6y5/+L80qxhW/VjnkX/wD8arYRwLtyf/AI3/AGD8atW2AKZfup/NZFQQo/pAfqbff1f/AHYerSGCvmP5GNZ3HLp6tAVMdWIaRqS2HnTfSrtlZKz94f8ARP50q2Cy7xz/AIfU/Z3rRkIAJ3J+LT+NZnSCeoIgRETOu8bR+NXPaInYFvg/+lDgUp3/APiR+63/AI6vYz9U3n/3VnYhoxKTzz8o0hPyq/jv1Ta8x79tD6/CsY7ZuQgPcnyVapdGT9Svm385q3hgGRRyKwfeonWqvR4fVj965/1KwWSYL2D/AI/wqC66DDOLmbL9bOWJ0doyzpMxVjAbHwzT6Kax+P4q2mEPWNlD3HUdnMSTccwF57U0Em6Zk2mmjD4tdS9gBkQhVJVGb2ggMseYU9ZcJkbwOQirfAOl9xcTiCkshUG2rT7CsygT97IR/Caq8LshsAEg/q70TpqXQbd2/wDvUfRXIXtOygLmg/4rToPUwfMV1ZUuiVFsM33FfL/0J+A4o3ReZtWOYty3iPgCPdV8bD92z/MazuDoFvYlV9nII+Nac6DT7Fr+Y1yR2B6lVkY/kdPv/wA4rn2GnTRte6S4HxNcZomdP1m5/aFVsRiUKOudZIYAAzrJjbxZfUUGTxNKavyge6LcQIe6pSQ2ZgeSMqRI7iVZh5E0PcMxRvXrSwYQRHIk3CbjnzzmtXo9eyrdbmOt/kt/nWVhF6u5cfUZBdgfvO1sE+AmfdXbFe0pmfuYS8B4scVjrjFRFq3CnXUM0KTPOAaJ2trHsrt3ChDovevPccWmW85XYOzZVkaFnHKY3jwFGGD6OYt4626qDuUZj66AVzvE7pC5W5u2UMVgrJADW01YchVdOEGy2bDXWT9k9pT5ii3D9E8Oo+sLXD+0x+AWBVv+ycOBAt+pP506xSXJPpIOj/H86MGEOi9pRrMc17waGf7Hu4rHNjDKoGTJmBBYKRyouscLtBsyoAQCJ8OYq5plAGwIjwqqTW41WqZ5109w9u6rdSpctctKVtgSWkqABI95nTWgzF22S66uAGUhTBkSLqAwee1egcc43bwVlntqLlxTBA2VmIEueQlh4n1jz69fNxzcOpftExuTcUnTlrSN2BaI08G0WMP/APcl+S16vdGpryG2392snu4iP5FNes4nPn0jLOszMRsB51HIUiT2LhKL5VHiG7J8CKjQE2xlMHXWqdu0UtMHfMSdzSdXuGWxUuDU+Z+dKm9ZSroTJA3wrDZ8RcBOgSwfeArAf5aktJ2lH7K/B7P5V3gbRdveK2P5GH41bN9c8Ec9CO7rAB/2+lQuhSj0hP1NkfsR/mw/5Vo8OYSv7y/9Cay+kKk20MaBB8ThxW9g8EFZdZgg+lvJ8qW0kMznHT9R/X3hU+HtHQzp2/5yardIW+qIg/h7Q0q4QUbKe5j7s2nwNbgBl41v71b8j8h+VaWJP1Le75qKzcQIxKZiPtHugQI/3p9/ithgbK3AzzsskbjdhptOlHgDLnDG+rQn7v4Coej4+rH7z6f46w7XHSFtrbtMSmXNm7JAEQQmpcEAmR4VLg3xLA9XcS3azND5RO5JJZzG/wB0H1o9LCb2AHYbzPxRap2sVYNs2nuW85ZyEJUt7TEdncSPnWE4tPL3esdsgbKqsQALKMzIScsbHYmuPfC2etyWzmCnPnIZhnylgsQTpsSdhR6Q9LJGxa9aMroqC2CQwYTl6oFVAGjEjQnzoe4deKpITMDctXCUKkAhSMu8ySCY7vMVdus1zFWFIywNlGWQvJo9qY1rHwGEc3LzKv6t7IBmBJIUqw2IOafAqOU11x+NGYc8ZuNYvu6EgMiSMjHN2guXNHZHaEnxFUxdc9lrlwkFbZJKpo6lgWCztpBG01N0Sxr4xrljF3VbLbZcxgmCywVIUDu/h86OLHCbMytouSFlmOUHKZU+OuvuFRWCUdP7KZMkck3L+gEt4Z27WRmJUMM2Zjpc6txBgBgN9DM7a1p2OB31RnYC0qhiSITYOsjQE7KRPI0d2rOXbKv7igb79o671mdK7qJhbpchZGXMwLRmMHykSJ5TPKisS5Yq/R5NwKw1nDXhfeXksYJbKrZF1bYn6omAe6ddBJYs9aTbtAP1rGywOZWnr+sLzlIAImdebeEx3Htlilp0YXCqsFEf+pbC77ghzrtrWl0NwjXsffYOq5Xu5YQFkCm0CUJ0GZbuWSDHaqyDLUO+B9EMHhbgvWkK3AuWM7EaxMjZvMiiE3/ICoQPCkxNYUcXrtsT5UxLR3NTZu4VjDi3IGle0C/vClbtN3VDjWIKgLPhMcxFBhW4L8c4aMRZfD3bmVmabbwIlSGVSI5ZZIO+pB5DzbFWylxrZiU7JjaQ428NK9B4/wAEvXbPUZ1tPcuBlbNJkOrALqDyFA/GcFes32W/7Zk5oHbGde2AORIOlQTDODQwt/c0Pdjv/GDXsV7c+X4V4zeP9x8sZ/4q9d4hhQ722LNoAYDEAmNJA3pMmwYE2B/Vj31HjEBRh4U3C3D1e0wT8zVfDYtnW5mQqBIE8x31KT1CtjGa5XKrXW1NKrpkTN4Vh3a9dK8kszr+yD8laruJwVxAbmUdkTGYCYuZvkhrDsXrrO3UXLi50tEhEzEjqWIkxCx4kaE71fXg5CFWWDBE3HlvYvrqqg6xbP2t1B1qbGUbO8du2zaBzKSijMVMxDWRrG/26tni5JyKlx2jdVAH/K3JkdsMZjZaweMWlS4y51YlHLdWNNb9o+yxOslvWiTCYZrpU28HeuAxJvHKsQxOjnvKjQbd9CtBumzPxPFrrqbb21twvZ7ecypX2wNjBBiJ3qdsPjHID3WCmTKgWtAYIzGGgzOx2rN4o94YhbFxEX6tlHV7Am4gYgwNQJ1owxXRa2EZrj3bhVXPbcxzb2Uge0ZiKLaRlAEVVes6u4+ZQ0ZjmvHVVeARBYztpoDEVNxDEpZFtVs3QC6QzgIYnSLYAiQpAkTyqz0EtFcbdXIVBVnXNBlWyjSD7MoY/CiHpZwXrwcsm4qqUAJHaViwkTB5jXvrOVNKho47swcfwi/awpcXVUMqwlq0QSxAiYkt4wKZwbgvWYVb56shyeyysSJcpp2oAHgBRymCdrVtGUqVCTMGCF1GhqOxZs4dOrBJGZmyyDqzFuQ01OlUjjySQrlFAbwjgzsli1DHq2vI5BKyAUX2uUwee1bnCui/VWwLrplAZdjOQ5gBnPg3rW4Lt5x2FyDvZm+A/wBKS8MWc113uN4kx6TVu1FfIVTl/wAgNxw2rWOw2QZlOGvW5Masi9YrHQayFofwGCuPiXw+YKcQmFuAxIH1LgsRI+0wnWvQOmPAGxS2upZEuWXzLmBy5SIdTl1109Kju9Fs163iOtyXLdsW1KmCFEiNCM25iRzqiklsBxbWpn9HuheIw+JS9+kqyjMGUqTKmYy5jCmY76Ogp5s3+T8qwhwhj7WJvkfvkfifwq1/Z66Sbhj/ANxx8iKAa8I0+sjv98fhVPiOFt30KXra3EkHKwBEgyDFRDBKOR95J+Zpt7Aod1OncSv8pE0Agl0+wNqxhFNi0lv+8Wm7CgS206c9F9BWb9GduMVipmVn0Y2yPf2aKOlfBBi8ObOdkJKkNBaIM+ySJqvg+iyB2fXO4UORmXMVAAJGY1k0ZphRmqa0yjUsPWsTDdHrUyRPp89x61pW+F2QICCPGTr3686OhtS42LT749RStY+1/wAxf4hVNsBZ/wCUn8A/KpbdpIjII8h+VAxp2cQpEq0+WtUMfd+sXzUfjVm2QNhVLFnt+OYfCszRWpU45eYZXCk5Ty5CRMwfOhT6RcLbNsYzMwYBEAlcoBedeebU86LuKhmtkBZ15MV8faAmo8MrFFlFUd059zO5Gu9R5LNWqPIbrf3A9/6XP/6a9r65BbtlyBIUDxJEACvFcQIwVwFSCMXzBH/pNt4V7hgINq2f2F+QrE0UMDbOQxyZvmaa40bSrfBmGV/B2+dSu6NmUEEga1OWO9QrY8/vE5j50qdidGYeJpUtkTH6LYS7iM5s3ltJ1dgOSJachHYGg5vr5UQf2DhEIN7rLzMZLPcME5mPsKQN7j6R9o1T+i/CgrdVhqnVqfMZhP8Alo4XAIDOm3cD7x4008bezLRlFI8axVoLjZAZUiI1C9l0ICnyC6eFerrxNiYisrFdEzeIZ3CQ4YaSYEyDtE6elEd1EE5rygHeFVdPCWND8eWRK9AzkoP2sCuNcKa66X7KM13rZIBPsnQiNgNB6UaG3ccQREyDJG3lNVLvF7a9i29x/AKoB9BJp6WsRcMm49tfPX0mflV16WKS6nZN5m/ih36FYtMHaMwXKGLlTlmYATlTlxuYxZshvHtR75ipbHDba6sXuHvYz8Kt9ZpABA7hVV0xVRQrUpO5MojhzvrdYAfdRR8/96tWMLbT2Eg9+WT60/8Ai/r3Ujb7w39e6g5NjKKQ4ye/+GuMkb6f4RTWK8gfX/Soi3hQCPe7G3yFVmu/1/QpO1MFYNEi3D3n1p+fxPrUatTprGH5vE+tMd/E+tNLUwmsAibz+Ndtgkxy75PoP6/0dlOkD/ap0XKNOfLun8awToWNJ98mnad/zqMe/wCFJvOsahEid/nVi1H9etVkPjVq0ayAyypHcaoYjVt47W/vq8h2rNvPBnxmszRLOIUBSdDAmIJnyC7nwqlw3Gh8yi1ljctbuW5O2kjU6VoOQQdfhWXZLZ/1WUEySWQ+BJWfLapPRllsC30qj+729gOtHM/cejfg95f0a0xMDq11P7orN47wjD4lBbvglQZAErrBG6kHYmtXA4O2cOlsrmUCAGE6DQTPPSsK0RcF2u9xc1NawiJmKqAW1PjVXgaw14ft/gK0iu9YU88xy/WN5mlTuJdm64H3jXK52iZvcP4NawxuMl2DcYMxzrqQTEdw1NS38datyetzEz7Nwn5GAKxbXBr1+C/YXxAH+UfjW1guBYe3qQXPe0fLavS9sSfukUreNvXD9RbVR97f4kRVyxwUk5r12T3LI9TFaRuKNgY8x+VNNwdx9aV5PA6xeSSwiW/Yges+tOa8fv8AzqCV7vjTly93xpLKVQ4t+386cgndz6Gk9xBpl/P1qA3T3AVgWTlgNif68ZppuedVzcPcK4XPdWNROz1GWHjUcmmljWCSyO41zTuNRiadWCSSO6lNMFdrAOk+Fd5beVcUd+1PzEyQKJhLpqQfwrhY/wBH1Nce+TuKZnPdQCPzf1PpXPcPWmFj3U5c3dQMSW18qtWx5VXRGqwiH40yEZLP9e6s65uPEir2UgE6bfjWex1HnQGRolaxsZhbxJyvaA1AnNm18Qd61bkTzrA444VgZjY67e6pSKo1MsDWal/T0s2QXMAAyT51Vwd4FNNY5zTy6le8eP5GlbpaGkRdHMR1jXXWYYyJEcqvWOu6xs2Xq40jcnxrP6Pu3W3F0y8h461vHamWwiPPuLfrn86VO4so65/P8KVQe5JhUTUU0qVdY6GVJbpUqwxewSiToNjTL4hZHfSpUUIymx1pjGlSrBFNPpUqwRk0qVKsY61cG9KlWMIU9TSpUDEzeyvnSnfzpUqLAhndXRy99KlQCcWpbdKlWMWbXKplpUqZEzl/2T5fjWTfpUqDGiXuVZOPw6M4zIrac1B+dKlU2WQzBWlUEKABPIAfKrN/alSoDEHRz9dcoipUqyJABxf9c/n+FKlSqLJ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18" name="Picture 22" descr="https://www.regionmalafatra.sk/wp-content/uploads/fly-images/754/bike-1-less-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971800"/>
            <a:ext cx="2552700" cy="1701800"/>
          </a:xfrm>
          <a:prstGeom prst="rect">
            <a:avLst/>
          </a:prstGeom>
          <a:noFill/>
        </p:spPr>
      </p:pic>
      <p:pic>
        <p:nvPicPr>
          <p:cNvPr id="4120" name="Picture 24" descr="https://fitness.peknetelo.eu/wp-content/uploads/2014/12/beh-behanie-v-meste-dvoj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57200"/>
            <a:ext cx="2381250" cy="2152650"/>
          </a:xfrm>
          <a:prstGeom prst="rect">
            <a:avLst/>
          </a:prstGeom>
          <a:noFill/>
        </p:spPr>
      </p:pic>
      <p:pic>
        <p:nvPicPr>
          <p:cNvPr id="4122" name="Picture 26" descr="https://res.cloudinary.com/hrscywv4p/image/upload/c_limit,fl_lossy,h_1440,w_720,f_auto,q_auto/v1/272255/f304da08-e7be-4b9d-893f-a91ae18ae4d5_gpr5v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371600"/>
            <a:ext cx="1150993" cy="1143000"/>
          </a:xfrm>
          <a:prstGeom prst="rect">
            <a:avLst/>
          </a:prstGeom>
          <a:noFill/>
        </p:spPr>
      </p:pic>
      <p:pic>
        <p:nvPicPr>
          <p:cNvPr id="4108" name="Picture 12" descr="https://img.joj.sk/r150x150n/752f7d7b8494c36a48f7541411a3317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514600"/>
            <a:ext cx="990600" cy="990600"/>
          </a:xfrm>
          <a:prstGeom prst="rect">
            <a:avLst/>
          </a:prstGeom>
          <a:noFill/>
        </p:spPr>
      </p:pic>
      <p:pic>
        <p:nvPicPr>
          <p:cNvPr id="4100" name="Picture 4" descr="https://sportky.zoznam.sk/cacheImg/obr/298px/slovan-bratislava-msk-zilina-45138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609600"/>
            <a:ext cx="2027463" cy="1524000"/>
          </a:xfrm>
          <a:prstGeom prst="rect">
            <a:avLst/>
          </a:prstGeom>
          <a:noFill/>
        </p:spPr>
      </p:pic>
      <p:pic>
        <p:nvPicPr>
          <p:cNvPr id="4124" name="Picture 28" descr="https://seeklogo.com/images/M/MSK_Zilina-logo-02907914DA-seeklogo.co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52400"/>
            <a:ext cx="914400" cy="1092909"/>
          </a:xfrm>
          <a:prstGeom prst="rect">
            <a:avLst/>
          </a:prstGeom>
          <a:noFill/>
        </p:spPr>
      </p:pic>
      <p:pic>
        <p:nvPicPr>
          <p:cNvPr id="4128" name="Picture 32" descr="https://basket.zoznam.sk/files/galleries/3/3242/804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5105400"/>
            <a:ext cx="2112998" cy="1524000"/>
          </a:xfrm>
          <a:prstGeom prst="rect">
            <a:avLst/>
          </a:prstGeom>
          <a:noFill/>
        </p:spPr>
      </p:pic>
      <p:pic>
        <p:nvPicPr>
          <p:cNvPr id="4126" name="Picture 30" descr="http://www.basketvictoria.sk/image.php?id=5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4495800"/>
            <a:ext cx="1219200" cy="1219200"/>
          </a:xfrm>
          <a:prstGeom prst="rect">
            <a:avLst/>
          </a:prstGeom>
          <a:noFill/>
        </p:spPr>
      </p:pic>
      <p:pic>
        <p:nvPicPr>
          <p:cNvPr id="4130" name="Picture 34" descr="https://www.nejlevnejsisport.cz/images/t_143143110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6400" y="5181600"/>
            <a:ext cx="3084285" cy="1295400"/>
          </a:xfrm>
          <a:prstGeom prst="rect">
            <a:avLst/>
          </a:prstGeom>
          <a:noFill/>
        </p:spPr>
      </p:pic>
      <p:pic>
        <p:nvPicPr>
          <p:cNvPr id="4132" name="Picture 36" descr="http://cdn2.coachmag.co.uk/sites/coachmag/files/styles/16x9_480/public/2018/03/amrap-workout-third-space-wod.jpg?itok=h6SdcvEq&amp;timestamp=152180697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24200" y="3962400"/>
            <a:ext cx="2590800" cy="145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Important</a:t>
            </a:r>
            <a:r>
              <a:rPr lang="sk-SK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personalities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050" name="Picture 2" descr="http://ipravda.sk/res/2016/10/24/thumbs/lubomir-feldek-clanok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3116153" cy="1752600"/>
          </a:xfrm>
          <a:prstGeom prst="rect">
            <a:avLst/>
          </a:prstGeom>
          <a:noFill/>
        </p:spPr>
      </p:pic>
      <p:pic>
        <p:nvPicPr>
          <p:cNvPr id="2052" name="Picture 4" descr="https://img.topky.sk/1989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14800"/>
            <a:ext cx="2438400" cy="1828800"/>
          </a:xfrm>
          <a:prstGeom prst="rect">
            <a:avLst/>
          </a:prstGeom>
          <a:noFill/>
        </p:spPr>
      </p:pic>
      <p:pic>
        <p:nvPicPr>
          <p:cNvPr id="2054" name="Picture 6" descr="https://1ophtu1oqvwz2oq7y2390afz-wpengine.netdna-ssl.com/wp-content/uploads/2018/08/Peter-Sagan_800x1045-480x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819400"/>
            <a:ext cx="1905000" cy="2488406"/>
          </a:xfrm>
          <a:prstGeom prst="rect">
            <a:avLst/>
          </a:prstGeom>
          <a:noFill/>
        </p:spPr>
      </p:pic>
      <p:pic>
        <p:nvPicPr>
          <p:cNvPr id="2056" name="Picture 8" descr="http://www.quark.sk/wp-content/uploads/2018/10/Spanyol-Vojte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219200"/>
            <a:ext cx="1698624" cy="2550721"/>
          </a:xfrm>
          <a:prstGeom prst="rect">
            <a:avLst/>
          </a:prstGeom>
          <a:noFill/>
        </p:spPr>
      </p:pic>
      <p:pic>
        <p:nvPicPr>
          <p:cNvPr id="2058" name="Picture 10" descr="http://media.vlasta.cz/photos/2014/08/25/22650-anna-siskov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219200"/>
            <a:ext cx="1524000" cy="2284753"/>
          </a:xfrm>
          <a:prstGeom prst="rect">
            <a:avLst/>
          </a:prstGeom>
          <a:noFill/>
        </p:spPr>
      </p:pic>
      <p:pic>
        <p:nvPicPr>
          <p:cNvPr id="2060" name="Picture 12" descr="https://t4.aimg.sk/magaziny/n7XwOb9sTVHP6PpHALjKYw~Tom-Bezdeda.jpg?t=LzB4NjE6MTIwMHg3MzYvODAweDQ1MC9zbWFydA%3D%3D&amp;h=P0aPYqtQ2-7Ux5MVQ7RBjA&amp;e=2145916800&amp;v=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17733" y="4114800"/>
            <a:ext cx="2573867" cy="1447800"/>
          </a:xfrm>
          <a:prstGeom prst="rect">
            <a:avLst/>
          </a:prstGeom>
          <a:noFill/>
        </p:spPr>
      </p:pic>
      <p:pic>
        <p:nvPicPr>
          <p:cNvPr id="2062" name="Picture 14" descr="https://t4.aimg.sk/magaziny/RbBV7D-5TljC5GeWQWgIJg~Hercovi-sa-dar-na-v-etk-ch-frontoch.jpg?t=LzB4MzA6ODAweDQ4MC84MDB4NDUwL3NtYXJ0&amp;h=jEroZviefT_2TJ4w1hwZoA&amp;e=2145916800&amp;v=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029200"/>
            <a:ext cx="2658533" cy="149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Rescources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sk-SK" sz="1200" dirty="0" smtClean="0">
                <a:hlinkClick r:id="rId2"/>
              </a:rPr>
              <a:t>http://zilina-gallery.sk/index.php?/category/24</a:t>
            </a:r>
            <a:endParaRPr lang="sk-SK" sz="1200" dirty="0" smtClean="0"/>
          </a:p>
          <a:p>
            <a:r>
              <a:rPr lang="sk-SK" sz="1200" dirty="0" smtClean="0">
                <a:hlinkClick r:id="rId3"/>
              </a:rPr>
              <a:t>http://zilina-gallery.sk/index.php?/category/6</a:t>
            </a:r>
            <a:endParaRPr lang="sk-SK" sz="1200" dirty="0" smtClean="0"/>
          </a:p>
          <a:p>
            <a:r>
              <a:rPr lang="sk-SK" sz="1200" dirty="0" smtClean="0">
                <a:hlinkClick r:id="rId4"/>
              </a:rPr>
              <a:t>https://www.google.com/search?q=historicka+zilina&amp;client=firefox-b&amp;source=lnms&amp;tbm=isch&amp;sa=X&amp;ved=0ahUKEwjr0PnC_ZfeAhUQWBoKHZoTCiYQ_AUIDigB&amp;biw=1920&amp;bih=916#imgrc=MY24ZnOGCevyhM</a:t>
            </a:r>
            <a:r>
              <a:rPr lang="sk-SK" sz="1200" dirty="0" smtClean="0"/>
              <a:t>:</a:t>
            </a:r>
          </a:p>
          <a:p>
            <a:r>
              <a:rPr lang="sk-SK" sz="1200" dirty="0" smtClean="0">
                <a:hlinkClick r:id="rId5"/>
              </a:rPr>
              <a:t>https://sk.wikipedia.org/wiki/%C5%BDilina</a:t>
            </a:r>
            <a:endParaRPr lang="sk-SK" sz="1200" dirty="0" smtClean="0"/>
          </a:p>
          <a:p>
            <a:r>
              <a:rPr lang="sk-SK" sz="1200" dirty="0" smtClean="0">
                <a:hlinkClick r:id="rId6"/>
              </a:rPr>
              <a:t>http://www.zilina.sk/?page=uvod</a:t>
            </a:r>
            <a:endParaRPr lang="sk-SK" sz="1200" dirty="0" smtClean="0"/>
          </a:p>
          <a:p>
            <a:r>
              <a:rPr lang="sk-SK" sz="1200" dirty="0" smtClean="0">
                <a:hlinkClick r:id="rId7"/>
              </a:rPr>
              <a:t>https://sk.wikipedia.org/wiki/Vl%C4%8Dince</a:t>
            </a:r>
            <a:endParaRPr lang="sk-SK" sz="1200" dirty="0" smtClean="0"/>
          </a:p>
          <a:p>
            <a:r>
              <a:rPr lang="sk-SK" sz="1200" dirty="0" smtClean="0">
                <a:hlinkClick r:id="rId8"/>
              </a:rPr>
              <a:t>https://www.tripadvisor.sk/Attractions-g274946-Activities-c47-Zilina_Zilina_Region.html</a:t>
            </a:r>
            <a:endParaRPr lang="sk-SK" sz="1200" dirty="0" smtClean="0"/>
          </a:p>
          <a:p>
            <a:r>
              <a:rPr lang="sk-SK" sz="1200" dirty="0" smtClean="0">
                <a:hlinkClick r:id="rId9"/>
              </a:rPr>
              <a:t>https://www.uniza.sk/index.php</a:t>
            </a:r>
            <a:endParaRPr lang="sk-SK" sz="1200" dirty="0" smtClean="0"/>
          </a:p>
          <a:p>
            <a:r>
              <a:rPr lang="sk-SK" sz="1200" dirty="0" smtClean="0">
                <a:hlinkClick r:id="rId10"/>
              </a:rPr>
              <a:t>https://www.kamnavylet.sk/atrakcie/turistika/zilina</a:t>
            </a:r>
            <a:endParaRPr lang="sk-SK" sz="1200" dirty="0" smtClean="0"/>
          </a:p>
          <a:p>
            <a:r>
              <a:rPr lang="sk-SK" sz="1200" dirty="0" smtClean="0">
                <a:hlinkClick r:id="rId11"/>
              </a:rPr>
              <a:t>https://zilina.dnes24.sk/foto-z-najkrajsich-miest-top-5-turistickych-tras-v-blizkosti-ziliny-251938</a:t>
            </a:r>
            <a:endParaRPr lang="sk-SK" sz="1200" dirty="0" smtClean="0"/>
          </a:p>
          <a:p>
            <a:r>
              <a:rPr lang="sk-SK" sz="1200" dirty="0" smtClean="0">
                <a:hlinkClick r:id="rId12"/>
              </a:rPr>
              <a:t>https://www.sadza.sk/</a:t>
            </a:r>
            <a:endParaRPr lang="sk-SK" sz="1200" dirty="0" smtClean="0"/>
          </a:p>
          <a:p>
            <a:r>
              <a:rPr lang="sk-SK" sz="1200" dirty="0" smtClean="0">
                <a:hlinkClick r:id="rId13"/>
              </a:rPr>
              <a:t>http://www.dpmz.sk/</a:t>
            </a:r>
            <a:endParaRPr lang="sk-SK" sz="1200" dirty="0" smtClean="0"/>
          </a:p>
          <a:p>
            <a:r>
              <a:rPr lang="sk-SK" sz="1200" dirty="0" smtClean="0">
                <a:hlinkClick r:id="rId14"/>
              </a:rPr>
              <a:t>http://www.slovakrail.sk/</a:t>
            </a:r>
            <a:endParaRPr lang="sk-SK" sz="1200" dirty="0" smtClean="0"/>
          </a:p>
          <a:p>
            <a:r>
              <a:rPr lang="sk-SK" sz="1200" dirty="0" smtClean="0">
                <a:hlinkClick r:id="rId15"/>
              </a:rPr>
              <a:t>https://www.tripadvisor.sk/Restaurants-g274946-Zilina_Zilina_Region.html</a:t>
            </a:r>
            <a:endParaRPr lang="sk-SK" sz="1200" dirty="0" smtClean="0"/>
          </a:p>
          <a:p>
            <a:r>
              <a:rPr lang="sk-SK" sz="1200" dirty="0" smtClean="0">
                <a:hlinkClick r:id="rId2"/>
              </a:rPr>
              <a:t>http://zilina-gallery.sk/index.php?/category/24</a:t>
            </a:r>
            <a:endParaRPr lang="sk-SK" sz="1200" dirty="0" smtClean="0"/>
          </a:p>
          <a:p>
            <a:r>
              <a:rPr lang="sk-SK" sz="1200" dirty="0" smtClean="0">
                <a:hlinkClick r:id="rId16"/>
              </a:rPr>
              <a:t>http://www.mskzilina.sk/</a:t>
            </a:r>
            <a:endParaRPr lang="sk-SK" sz="1200" dirty="0" smtClean="0"/>
          </a:p>
          <a:p>
            <a:r>
              <a:rPr lang="sk-SK" sz="1200" dirty="0" smtClean="0">
                <a:hlinkClick r:id="rId17"/>
              </a:rPr>
              <a:t>https://sk.wikipedia.org/wiki/Kateg%C3%B3ria:Osobnosti_zo_%C5%BDiliny</a:t>
            </a:r>
            <a:endParaRPr lang="sk-SK" sz="1200" dirty="0" smtClean="0"/>
          </a:p>
          <a:p>
            <a:endParaRPr lang="sk-SK" sz="1200" dirty="0" smtClean="0"/>
          </a:p>
          <a:p>
            <a:endParaRPr lang="sk-SK" sz="1200" dirty="0" smtClean="0"/>
          </a:p>
          <a:p>
            <a:endParaRPr lang="sk-SK" sz="1200" dirty="0" smtClean="0"/>
          </a:p>
          <a:p>
            <a:endParaRPr lang="sk-SK" sz="1200" dirty="0" smtClean="0"/>
          </a:p>
          <a:p>
            <a:endParaRPr lang="sk-SK" sz="1200" dirty="0" smtClean="0"/>
          </a:p>
          <a:p>
            <a:endParaRPr lang="sk-SK" sz="1200" dirty="0" smtClean="0"/>
          </a:p>
          <a:p>
            <a:endParaRPr lang="sk-SK" sz="1200" dirty="0" smtClean="0"/>
          </a:p>
          <a:p>
            <a:endParaRPr lang="sk-SK" sz="1200" dirty="0" smtClean="0"/>
          </a:p>
          <a:p>
            <a:endParaRPr lang="sk-SK" sz="1200" dirty="0" smtClean="0"/>
          </a:p>
          <a:p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1143000"/>
          </a:xfrm>
        </p:spPr>
        <p:txBody>
          <a:bodyPr>
            <a:noAutofit/>
          </a:bodyPr>
          <a:lstStyle/>
          <a:p>
            <a:r>
              <a:rPr lang="sk-SK" sz="7200" dirty="0" err="1" smtClean="0">
                <a:solidFill>
                  <a:schemeClr val="bg1"/>
                </a:solidFill>
                <a:latin typeface="Vladimir Script" pitchFamily="66" charset="0"/>
              </a:rPr>
              <a:t>Thank</a:t>
            </a:r>
            <a:r>
              <a:rPr lang="sk-SK" sz="7200" dirty="0" smtClean="0">
                <a:solidFill>
                  <a:schemeClr val="bg1"/>
                </a:solidFill>
                <a:latin typeface="Vladimir Script" pitchFamily="66" charset="0"/>
              </a:rPr>
              <a:t> </a:t>
            </a:r>
            <a:r>
              <a:rPr lang="sk-SK" sz="7200" dirty="0" err="1" smtClean="0">
                <a:solidFill>
                  <a:schemeClr val="bg1"/>
                </a:solidFill>
                <a:latin typeface="Vladimir Script" pitchFamily="66" charset="0"/>
              </a:rPr>
              <a:t>you</a:t>
            </a:r>
            <a:r>
              <a:rPr lang="sk-SK" sz="7200" dirty="0" smtClean="0">
                <a:solidFill>
                  <a:schemeClr val="bg1"/>
                </a:solidFill>
                <a:latin typeface="Vladimir Script" pitchFamily="66" charset="0"/>
              </a:rPr>
              <a:t> </a:t>
            </a:r>
            <a:r>
              <a:rPr lang="sk-SK" sz="7200" dirty="0" err="1" smtClean="0">
                <a:solidFill>
                  <a:schemeClr val="bg1"/>
                </a:solidFill>
                <a:latin typeface="Vladimir Script" pitchFamily="66" charset="0"/>
              </a:rPr>
              <a:t>for</a:t>
            </a:r>
            <a:r>
              <a:rPr lang="sk-SK" sz="7200" dirty="0" smtClean="0">
                <a:solidFill>
                  <a:schemeClr val="bg1"/>
                </a:solidFill>
                <a:latin typeface="Vladimir Script" pitchFamily="66" charset="0"/>
              </a:rPr>
              <a:t> </a:t>
            </a:r>
            <a:r>
              <a:rPr lang="sk-SK" sz="7200" dirty="0" err="1" smtClean="0">
                <a:solidFill>
                  <a:schemeClr val="bg1"/>
                </a:solidFill>
                <a:latin typeface="Vladimir Script" pitchFamily="66" charset="0"/>
              </a:rPr>
              <a:t>your</a:t>
            </a:r>
            <a:r>
              <a:rPr lang="sk-SK" sz="7200" dirty="0" smtClean="0">
                <a:solidFill>
                  <a:schemeClr val="bg1"/>
                </a:solidFill>
                <a:latin typeface="Vladimir Script" pitchFamily="66" charset="0"/>
              </a:rPr>
              <a:t> </a:t>
            </a:r>
            <a:r>
              <a:rPr lang="sk-SK" sz="7200" dirty="0" err="1" smtClean="0">
                <a:solidFill>
                  <a:schemeClr val="bg1"/>
                </a:solidFill>
                <a:latin typeface="Vladimir Script" pitchFamily="66" charset="0"/>
              </a:rPr>
              <a:t>attention</a:t>
            </a:r>
            <a:r>
              <a:rPr lang="sk-SK" sz="7200" dirty="0" smtClean="0">
                <a:solidFill>
                  <a:schemeClr val="bg1"/>
                </a:solidFill>
                <a:latin typeface="Vladimir Script" pitchFamily="66" charset="0"/>
              </a:rPr>
              <a:t>!</a:t>
            </a:r>
            <a:endParaRPr lang="sk-SK" sz="7200" dirty="0">
              <a:solidFill>
                <a:schemeClr val="bg1"/>
              </a:solidFill>
              <a:latin typeface="Vladimir Script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0" y="3733800"/>
            <a:ext cx="1524000" cy="2392363"/>
          </a:xfrm>
        </p:spPr>
        <p:txBody>
          <a:bodyPr numCol="1"/>
          <a:lstStyle/>
          <a:p>
            <a:pPr algn="ctr">
              <a:buNone/>
            </a:pPr>
            <a:endParaRPr lang="sk-SK" dirty="0" smtClean="0">
              <a:latin typeface="Vladimir Script" pitchFamily="66" charset="0"/>
            </a:endParaRPr>
          </a:p>
          <a:p>
            <a:pPr algn="ctr">
              <a:buNone/>
            </a:pPr>
            <a:endParaRPr lang="sk-SK" dirty="0" smtClean="0">
              <a:latin typeface="Vladimir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Impact" pitchFamily="34" charset="0"/>
              </a:rPr>
              <a:t>Žilina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1" name="Zástupný symbol obsahu 10"/>
          <p:cNvSpPr>
            <a:spLocks noGrp="1"/>
          </p:cNvSpPr>
          <p:nvPr>
            <p:ph idx="1"/>
          </p:nvPr>
        </p:nvSpPr>
        <p:spPr>
          <a:xfrm>
            <a:off x="6019800" y="4724400"/>
            <a:ext cx="2971800" cy="2362200"/>
          </a:xfrm>
        </p:spPr>
        <p:txBody>
          <a:bodyPr>
            <a:normAutofit/>
          </a:bodyPr>
          <a:lstStyle/>
          <a:p>
            <a:r>
              <a:rPr lang="sk-SK" sz="1400" dirty="0" smtClean="0">
                <a:solidFill>
                  <a:schemeClr val="bg1"/>
                </a:solidFill>
              </a:rPr>
              <a:t>in </a:t>
            </a:r>
            <a:r>
              <a:rPr lang="sk-SK" sz="1400" dirty="0" err="1" smtClean="0">
                <a:solidFill>
                  <a:schemeClr val="bg1"/>
                </a:solidFill>
              </a:rPr>
              <a:t>the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north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of</a:t>
            </a:r>
            <a:r>
              <a:rPr lang="sk-SK" sz="1400" dirty="0" smtClean="0">
                <a:solidFill>
                  <a:schemeClr val="bg1"/>
                </a:solidFill>
              </a:rPr>
              <a:t> Slovakia</a:t>
            </a:r>
          </a:p>
          <a:p>
            <a:r>
              <a:rPr lang="sk-SK" sz="1400" dirty="0" smtClean="0">
                <a:solidFill>
                  <a:schemeClr val="bg1"/>
                </a:solidFill>
              </a:rPr>
              <a:t>3 </a:t>
            </a:r>
            <a:r>
              <a:rPr lang="sk-SK" sz="1400" dirty="0" err="1" smtClean="0">
                <a:solidFill>
                  <a:schemeClr val="bg1"/>
                </a:solidFill>
              </a:rPr>
              <a:t>rivers</a:t>
            </a:r>
            <a:r>
              <a:rPr lang="sk-SK" sz="1400" dirty="0" smtClean="0">
                <a:solidFill>
                  <a:schemeClr val="bg1"/>
                </a:solidFill>
              </a:rPr>
              <a:t>: Váh, Kysuca, </a:t>
            </a:r>
            <a:r>
              <a:rPr lang="sk-SK" sz="1400" dirty="0" err="1" smtClean="0">
                <a:solidFill>
                  <a:schemeClr val="bg1"/>
                </a:solidFill>
              </a:rPr>
              <a:t>Rajčianka</a:t>
            </a:r>
            <a:endParaRPr lang="sk-SK" sz="1400" dirty="0" smtClean="0">
              <a:solidFill>
                <a:schemeClr val="bg1"/>
              </a:solidFill>
            </a:endParaRPr>
          </a:p>
          <a:p>
            <a:r>
              <a:rPr lang="sk-SK" sz="1400" dirty="0" err="1" smtClean="0">
                <a:solidFill>
                  <a:schemeClr val="bg1"/>
                </a:solidFill>
              </a:rPr>
              <a:t>the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fourth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largest</a:t>
            </a:r>
            <a:r>
              <a:rPr lang="sk-SK" sz="1400" dirty="0" smtClean="0">
                <a:solidFill>
                  <a:schemeClr val="bg1"/>
                </a:solidFill>
              </a:rPr>
              <a:t> city in Slovakia</a:t>
            </a:r>
          </a:p>
          <a:p>
            <a:r>
              <a:rPr lang="sk-SK" sz="1400" dirty="0" err="1" smtClean="0">
                <a:solidFill>
                  <a:schemeClr val="bg1"/>
                </a:solidFill>
              </a:rPr>
              <a:t>pearl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of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river</a:t>
            </a:r>
            <a:r>
              <a:rPr lang="sk-SK" sz="1400" dirty="0" smtClean="0">
                <a:solidFill>
                  <a:schemeClr val="bg1"/>
                </a:solidFill>
              </a:rPr>
              <a:t> Váh</a:t>
            </a:r>
          </a:p>
          <a:p>
            <a:r>
              <a:rPr lang="sk-SK" sz="1400" dirty="0" smtClean="0">
                <a:solidFill>
                  <a:schemeClr val="bg1"/>
                </a:solidFill>
              </a:rPr>
              <a:t>20 </a:t>
            </a:r>
            <a:r>
              <a:rPr lang="sk-SK" sz="1400" dirty="0" err="1" smtClean="0">
                <a:solidFill>
                  <a:schemeClr val="bg1"/>
                </a:solidFill>
              </a:rPr>
              <a:t>urban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areas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e.g.:Bánová</a:t>
            </a:r>
            <a:r>
              <a:rPr lang="sk-SK" sz="1400" dirty="0" smtClean="0">
                <a:solidFill>
                  <a:schemeClr val="bg1"/>
                </a:solidFill>
              </a:rPr>
              <a:t>, Solinky, Hliny, Hájik, </a:t>
            </a:r>
            <a:r>
              <a:rPr lang="sk-SK" sz="1400" dirty="0" err="1" smtClean="0">
                <a:solidFill>
                  <a:schemeClr val="bg1"/>
                </a:solidFill>
              </a:rPr>
              <a:t>Brodno</a:t>
            </a:r>
            <a:r>
              <a:rPr lang="sk-SK" sz="1400" dirty="0" smtClean="0">
                <a:solidFill>
                  <a:schemeClr val="bg1"/>
                </a:solidFill>
              </a:rPr>
              <a:t>,...</a:t>
            </a:r>
          </a:p>
          <a:p>
            <a:endParaRPr lang="sk-SK" sz="1200" dirty="0"/>
          </a:p>
        </p:txBody>
      </p:sp>
      <p:pic>
        <p:nvPicPr>
          <p:cNvPr id="14340" name="Picture 4" descr="http://zilina-gallery.sk/galleries/Rieky/Rieka_Vah/xIMG_49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92617">
            <a:off x="5686644" y="465070"/>
            <a:ext cx="3149600" cy="2362200"/>
          </a:xfrm>
          <a:prstGeom prst="rect">
            <a:avLst/>
          </a:prstGeom>
          <a:noFill/>
        </p:spPr>
      </p:pic>
      <p:pic>
        <p:nvPicPr>
          <p:cNvPr id="4" name="Picture 2" descr="https://encrypted-tbn0.gstatic.com/images?q=tbn:ANd9GcQy1OdII2zzafmv35Je5zrdm2lIubgPW15-G0T79BlS1OpGV-q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14800"/>
            <a:ext cx="2047875" cy="2238376"/>
          </a:xfrm>
          <a:prstGeom prst="rect">
            <a:avLst/>
          </a:prstGeom>
          <a:noFill/>
        </p:spPr>
      </p:pic>
      <p:pic>
        <p:nvPicPr>
          <p:cNvPr id="6" name="Picture 6" descr="http://www.slovacivz.umb.sk/sites/default/files/images/obsah/Vlajka%20%C5%BDil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876800"/>
            <a:ext cx="2371725" cy="1619251"/>
          </a:xfrm>
          <a:prstGeom prst="rect">
            <a:avLst/>
          </a:prstGeom>
          <a:noFill/>
        </p:spPr>
      </p:pic>
      <p:pic>
        <p:nvPicPr>
          <p:cNvPr id="14344" name="Picture 8" descr="https://www.jazykova-skola.org/wp-content/uploads/2014/08/Zilinsky-kraj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143000"/>
            <a:ext cx="4610100" cy="2295526"/>
          </a:xfrm>
          <a:prstGeom prst="rect">
            <a:avLst/>
          </a:prstGeom>
          <a:noFill/>
        </p:spPr>
      </p:pic>
      <p:pic>
        <p:nvPicPr>
          <p:cNvPr id="14342" name="Picture 6" descr="https://img.ephoto.sk/data/users//26639/web/photos/bdb33ff5d4cba8f475d9770edcd29e1f41d513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667000"/>
            <a:ext cx="410044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Impact" pitchFamily="34" charset="0"/>
              </a:rPr>
              <a:t>Vlčince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95600" y="4343400"/>
            <a:ext cx="6019800" cy="2163763"/>
          </a:xfrm>
        </p:spPr>
        <p:txBody>
          <a:bodyPr>
            <a:normAutofit/>
          </a:bodyPr>
          <a:lstStyle/>
          <a:p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the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biggest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settlement</a:t>
            </a:r>
            <a:r>
              <a:rPr lang="sk-SK" sz="1400" dirty="0" smtClean="0">
                <a:solidFill>
                  <a:schemeClr val="bg1"/>
                </a:solidFill>
              </a:rPr>
              <a:t> in Žilina</a:t>
            </a:r>
          </a:p>
          <a:p>
            <a:r>
              <a:rPr lang="sk-SK" sz="1400" dirty="0" err="1" smtClean="0">
                <a:solidFill>
                  <a:schemeClr val="bg1"/>
                </a:solidFill>
              </a:rPr>
              <a:t>began</a:t>
            </a:r>
            <a:r>
              <a:rPr lang="sk-SK" sz="1400" dirty="0" smtClean="0">
                <a:solidFill>
                  <a:schemeClr val="bg1"/>
                </a:solidFill>
              </a:rPr>
              <a:t> to </a:t>
            </a:r>
            <a:r>
              <a:rPr lang="sk-SK" sz="1400" dirty="0" err="1" smtClean="0">
                <a:solidFill>
                  <a:schemeClr val="bg1"/>
                </a:solidFill>
              </a:rPr>
              <a:t>build</a:t>
            </a:r>
            <a:r>
              <a:rPr lang="sk-SK" sz="1400" dirty="0" smtClean="0">
                <a:solidFill>
                  <a:schemeClr val="bg1"/>
                </a:solidFill>
              </a:rPr>
              <a:t> in 1971</a:t>
            </a:r>
            <a:r>
              <a:rPr lang="en-US" sz="1400" dirty="0" smtClean="0">
                <a:solidFill>
                  <a:schemeClr val="bg1"/>
                </a:solidFill>
              </a:rPr>
              <a:t> according to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design</a:t>
            </a:r>
            <a:r>
              <a:rPr lang="sk-SK" sz="1400" dirty="0" smtClean="0">
                <a:solidFill>
                  <a:schemeClr val="bg1"/>
                </a:solidFill>
              </a:rPr>
              <a:t> by </a:t>
            </a:r>
            <a:r>
              <a:rPr lang="sk-SK" sz="1400" dirty="0" err="1" smtClean="0">
                <a:solidFill>
                  <a:schemeClr val="bg1"/>
                </a:solidFill>
              </a:rPr>
              <a:t>architect</a:t>
            </a:r>
            <a:r>
              <a:rPr lang="sk-SK" sz="1400" dirty="0" smtClean="0">
                <a:solidFill>
                  <a:schemeClr val="bg1"/>
                </a:solidFill>
              </a:rPr>
              <a:t> Emil </a:t>
            </a:r>
            <a:r>
              <a:rPr lang="sk-SK" sz="1400" dirty="0" err="1" smtClean="0">
                <a:solidFill>
                  <a:schemeClr val="bg1"/>
                </a:solidFill>
              </a:rPr>
              <a:t>Galovský</a:t>
            </a:r>
            <a:endParaRPr lang="sk-SK" sz="1400" dirty="0" smtClean="0">
              <a:solidFill>
                <a:schemeClr val="bg1"/>
              </a:solidFill>
            </a:endParaRPr>
          </a:p>
          <a:p>
            <a:r>
              <a:rPr lang="sk-SK" sz="1400" dirty="0" err="1" smtClean="0">
                <a:solidFill>
                  <a:schemeClr val="bg1"/>
                </a:solidFill>
              </a:rPr>
              <a:t>there</a:t>
            </a:r>
            <a:r>
              <a:rPr lang="sk-SK" sz="1400" dirty="0" smtClean="0">
                <a:solidFill>
                  <a:schemeClr val="bg1"/>
                </a:solidFill>
              </a:rPr>
              <a:t> are 7500 </a:t>
            </a:r>
            <a:r>
              <a:rPr lang="sk-SK" sz="1400" dirty="0" err="1" smtClean="0">
                <a:solidFill>
                  <a:schemeClr val="bg1"/>
                </a:solidFill>
              </a:rPr>
              <a:t>flats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with</a:t>
            </a:r>
            <a:r>
              <a:rPr lang="sk-SK" sz="1400" dirty="0" smtClean="0">
                <a:solidFill>
                  <a:schemeClr val="bg1"/>
                </a:solidFill>
              </a:rPr>
              <a:t> 20 077 </a:t>
            </a:r>
            <a:r>
              <a:rPr lang="sk-SK" sz="1400" dirty="0" err="1" smtClean="0">
                <a:solidFill>
                  <a:schemeClr val="bg1"/>
                </a:solidFill>
              </a:rPr>
              <a:t>people</a:t>
            </a:r>
            <a:endParaRPr lang="sk-SK" sz="1400" dirty="0" smtClean="0">
              <a:solidFill>
                <a:schemeClr val="bg1"/>
              </a:solidFill>
            </a:endParaRPr>
          </a:p>
          <a:p>
            <a:r>
              <a:rPr lang="sk-SK" sz="1400" dirty="0" err="1" smtClean="0">
                <a:solidFill>
                  <a:schemeClr val="bg1"/>
                </a:solidFill>
              </a:rPr>
              <a:t>there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was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an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airport</a:t>
            </a:r>
            <a:r>
              <a:rPr lang="sk-SK" sz="1400" dirty="0" smtClean="0">
                <a:solidFill>
                  <a:schemeClr val="bg1"/>
                </a:solidFill>
              </a:rPr>
              <a:t> in </a:t>
            </a:r>
            <a:r>
              <a:rPr lang="sk-SK" sz="1400" dirty="0" err="1" smtClean="0">
                <a:solidFill>
                  <a:schemeClr val="bg1"/>
                </a:solidFill>
              </a:rPr>
              <a:t>the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thirties</a:t>
            </a:r>
            <a:endParaRPr lang="sk-SK" sz="1400" dirty="0" smtClean="0">
              <a:solidFill>
                <a:schemeClr val="bg1"/>
              </a:solidFill>
            </a:endParaRPr>
          </a:p>
          <a:p>
            <a:r>
              <a:rPr lang="sk-SK" sz="1400" dirty="0" err="1" smtClean="0">
                <a:solidFill>
                  <a:schemeClr val="bg1"/>
                </a:solidFill>
              </a:rPr>
              <a:t>There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is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the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Lespark</a:t>
            </a:r>
            <a:r>
              <a:rPr lang="sk-SK" sz="1400" dirty="0" smtClean="0">
                <a:solidFill>
                  <a:schemeClr val="bg1"/>
                </a:solidFill>
              </a:rPr>
              <a:t> chrasť: </a:t>
            </a:r>
            <a:r>
              <a:rPr lang="sk-SK" sz="1400" dirty="0" err="1" smtClean="0">
                <a:solidFill>
                  <a:schemeClr val="bg1"/>
                </a:solidFill>
              </a:rPr>
              <a:t>it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is</a:t>
            </a:r>
            <a:r>
              <a:rPr lang="sk-SK" sz="1400" dirty="0" smtClean="0">
                <a:solidFill>
                  <a:schemeClr val="bg1"/>
                </a:solidFill>
              </a:rPr>
              <a:t> a </a:t>
            </a:r>
            <a:r>
              <a:rPr lang="sk-SK" sz="1400" dirty="0" err="1" smtClean="0">
                <a:solidFill>
                  <a:schemeClr val="bg1"/>
                </a:solidFill>
              </a:rPr>
              <a:t>forest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with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playground</a:t>
            </a:r>
            <a:r>
              <a:rPr lang="sk-SK" sz="1400" dirty="0" smtClean="0">
                <a:solidFill>
                  <a:schemeClr val="bg1"/>
                </a:solidFill>
              </a:rPr>
              <a:t> and rope park </a:t>
            </a:r>
            <a:r>
              <a:rPr lang="sk-SK" sz="1400" dirty="0" err="1" smtClean="0">
                <a:solidFill>
                  <a:schemeClr val="bg1"/>
                </a:solidFill>
              </a:rPr>
              <a:t>Preles</a:t>
            </a:r>
            <a:endParaRPr lang="sk-SK" sz="1400" dirty="0" smtClean="0">
              <a:solidFill>
                <a:schemeClr val="bg1"/>
              </a:solidFill>
            </a:endParaRPr>
          </a:p>
          <a:p>
            <a:r>
              <a:rPr lang="sk-SK" sz="1400" dirty="0" smtClean="0">
                <a:solidFill>
                  <a:schemeClr val="bg1"/>
                </a:solidFill>
              </a:rPr>
              <a:t>Vlčince are </a:t>
            </a:r>
            <a:r>
              <a:rPr lang="sk-SK" sz="1400" dirty="0" err="1" smtClean="0">
                <a:solidFill>
                  <a:schemeClr val="bg1"/>
                </a:solidFill>
              </a:rPr>
              <a:t>diveded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for</a:t>
            </a:r>
            <a:r>
              <a:rPr lang="sk-SK" sz="1400" dirty="0" smtClean="0">
                <a:solidFill>
                  <a:schemeClr val="bg1"/>
                </a:solidFill>
              </a:rPr>
              <a:t> 4 </a:t>
            </a:r>
            <a:r>
              <a:rPr lang="sk-SK" sz="1400" dirty="0" err="1" smtClean="0">
                <a:solidFill>
                  <a:schemeClr val="bg1"/>
                </a:solidFill>
              </a:rPr>
              <a:t>parts</a:t>
            </a:r>
            <a:r>
              <a:rPr lang="sk-SK" sz="1400" dirty="0" smtClean="0">
                <a:solidFill>
                  <a:schemeClr val="bg1"/>
                </a:solidFill>
              </a:rPr>
              <a:t>: Vlčince I- Vlčince IV</a:t>
            </a:r>
          </a:p>
          <a:p>
            <a:r>
              <a:rPr lang="sk-SK" sz="1400" dirty="0" err="1" smtClean="0">
                <a:solidFill>
                  <a:schemeClr val="bg1"/>
                </a:solidFill>
              </a:rPr>
              <a:t>postal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code</a:t>
            </a:r>
            <a:r>
              <a:rPr lang="sk-SK" sz="1400" dirty="0" smtClean="0">
                <a:solidFill>
                  <a:schemeClr val="bg1"/>
                </a:solidFill>
              </a:rPr>
              <a:t> </a:t>
            </a:r>
            <a:r>
              <a:rPr lang="sk-SK" sz="1400" dirty="0" err="1" smtClean="0">
                <a:solidFill>
                  <a:schemeClr val="bg1"/>
                </a:solidFill>
              </a:rPr>
              <a:t>is</a:t>
            </a:r>
            <a:r>
              <a:rPr lang="sk-SK" sz="1400" dirty="0" smtClean="0">
                <a:solidFill>
                  <a:schemeClr val="bg1"/>
                </a:solidFill>
              </a:rPr>
              <a:t> 010 08</a:t>
            </a:r>
          </a:p>
          <a:p>
            <a:endParaRPr lang="sk-SK" sz="1200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www.zilina.sk/userfiles/2017/spravodajstvo/erb%20Vl%C4%8Di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1" y="5653920"/>
            <a:ext cx="914400" cy="1051679"/>
          </a:xfrm>
          <a:prstGeom prst="rect">
            <a:avLst/>
          </a:prstGeom>
          <a:noFill/>
        </p:spPr>
      </p:pic>
      <p:pic>
        <p:nvPicPr>
          <p:cNvPr id="13314" name="Picture 2" descr="https://zilina.dnes24.sk/images/photoarchive/sized/700/2016/03/21/vlcince-vln-NEPOUZIV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4457700" cy="2973923"/>
          </a:xfrm>
          <a:prstGeom prst="rect">
            <a:avLst/>
          </a:prstGeom>
          <a:noFill/>
        </p:spPr>
      </p:pic>
      <p:pic>
        <p:nvPicPr>
          <p:cNvPr id="13318" name="Picture 6" descr="https://www.realitymgm.sk/files/story/1454762809-sidlisko-vlcince-historia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90800"/>
            <a:ext cx="2956035" cy="1905000"/>
          </a:xfrm>
          <a:prstGeom prst="rect">
            <a:avLst/>
          </a:prstGeom>
          <a:noFill/>
        </p:spPr>
      </p:pic>
      <p:pic>
        <p:nvPicPr>
          <p:cNvPr id="13320" name="Picture 8" descr="http://lesoparkzilina.sk/wp-content/uploads/2015/07/DSC_5448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04800"/>
            <a:ext cx="3009898" cy="2006599"/>
          </a:xfrm>
          <a:prstGeom prst="rect">
            <a:avLst/>
          </a:prstGeom>
          <a:noFill/>
        </p:spPr>
      </p:pic>
      <p:pic>
        <p:nvPicPr>
          <p:cNvPr id="13322" name="Picture 10" descr="http://www.farnostvlcince.sk/wp/wp-content/uploads/photo-gallery/foto-stranka/kostol/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343400"/>
            <a:ext cx="2667000" cy="1623536"/>
          </a:xfrm>
          <a:prstGeom prst="rect">
            <a:avLst/>
          </a:prstGeom>
          <a:noFill/>
        </p:spPr>
      </p:pic>
      <p:sp>
        <p:nvSpPr>
          <p:cNvPr id="13324" name="AutoShape 12" descr="data:image/jpeg;base64,/9j/4AAQSkZJRgABAQAAAQABAAD/2wCEAAkGBxISEhUTExMVFhUXFyAaFxgYGBseHRseGh8aHxcdGRsaHSggGhslGx0aITEhJSkrLi4uGR8zODMtNygtLisBCgoKDQ0NFQ8PFS0ZFR0tKy0rLS0tLSsrLS0tKysrKystLS0tNys3Ny0rLS0rLTctNzc3Ky0tNzctNy0rKysrK//AABEIAOAA4QMBIgACEQEDEQH/xAAcAAABBAMBAAAAAAAAAAAAAAAEAgMFBgABBwj/xABLEAACAQIEBAMEBwQIAwYHAQABAhEDIQAEEjEFIkFRBhNhMnGBkUJSobHB0fAHFCOSFUNTVGJy4fEWgtIkM2OTo9M0g6KywuLjF//EABcBAQEBAQAAAAAAAAAAAAAAAAABAwL/xAAaEQEBAAIDAAAAAAAAAAAAAAAAEQEhEkFh/9oADAMBAAIRAxEAPwCQy6co9wwQqYRlzYe7CeI5g001CAZG+2IvRea5UYyBAN8M8HcNSUREACCI6A2n0P62w9noai5PslCTF7R/h3EdsQOTrhUpXDMNRVdYmQs6RI73lvQX2wE7na2koqkaidpFxYdvWfcDgwJilZnOltK7KqwQTAgta3T2QD92+LdwjOCqtuljvHzPXuOmAKFPCgmHIwrANaMKCYcGFqMAjyxjYp/q2H/jjCuAQoAwo+4Y2BjcYBth7sbCjthWnGowCkgGYHxwjQMbxmATpxmnChhQjANhYw5TbGQMKEYBwxhQgkASSbAAXPz/AEOuErLkKolj0+8k9AO/3kgYL4hxDL8Op6qjaqrCw6t7h9FJ6/ecVBB8rJ0zWrsNXT0n6NMdT6+/YYofFOPVOIVfJaFpEkqvUaFcgz1Y7HptHUmM41nq+e/jyYB0BRBAMKTpESAdQ7k9zic8K+EjQ05rOvovCJMRqsDUPS026D5YCL4L4Gq5ipzFkpKedj19EHU+uw+w2zMcdoZENlcpTDNTiTPKp+k1R5u2w33tawIXHvGGsaMu3lUAINWId4+jRXcDuTHwsDX0UZig6ouhaZXSF3JbVdzPMbbx8tsFcI0HsfljMTujL/WHzH/VjWA7TlPYX/KPuwPxtT5RgT+RBBm4tf7sap1Jy/Iw1CmDYiRb7NjvgKpxAvR0ESxAE6gvMt2mdiAPmCPXEDP9PjyWApkFTp5SsLvET6jtAtiAoZjlkSNDlgQLQxWbHt6zPzwJWDaRoWzcpAGqSDpuN4kE3Eg6dupGWCihXpk7Qyk7zDBtImCQoBm2zWOKjWYzEO1wpE8w2YgxM9ibxa/awxZ/DHE6dOkQ2qbE8pNpUT6AalPQXm2KG9SXbSd5In6pnqYiRa4HwNsFZDMlKbDlDExE3sDLE7RdhIIIv0JwHVOF5s1U1lYvbe4sQbgd/sOD1GIrw86mgkdBzSZgm5v8Z+PbEsjYitgYUBjWFA4DYxsnGoxojAKBxk40MbwCg2NMcbE4UAcAzjMOMuE4BOMwqMZGA1h3LZdqjaUF+p6KO5/AbmPQkLyOTaq2lbAe03Qfm3p8/UXxJ4rpZMfu+WAapPO0+z9aT1qdOy/CMARxzxFl+HL5ajzKxguJuB3c9LTCjv0kk89Pn1szTqvSbNGoQwQ/TBEqJBAC3HZQAZthVDwxm8zW0IZJhnqPcKDuzN1Jvbcn4xeV4vlchTWjRIq1lphWcgwoUAS5+jMDlHcdxND+WSjklatmiprs2oUqYmCVVUSmLBiFVRqgAem5rXFONvmqoSsJBYCnQU8qMWENVP8AWOO0QOwMzHZ7OGsXqozGoxhnYE6t+VIsigWGxPxIxrwhwPM16y1YCUaVRSXaQpCkEhfrHpaw6nARGZ4fmXrCmAajMYUKLkegFgAOgsPTHRfCnhxMnTds3UQExUZSQFRVkDUx39q/SYF8S9TM5bIjSo11SLgXY++PZHp/vilcarDNu7u4qsNqKyEVVNpIkMb9DN9+gI89YzG5xrAdm8L50agHIGtdiAAY2uT2MReb2EEmN8T5NqbsAWIaN9puBJ6nSD6i24wBXpkrTq0gAFCkgGeYwQGJEfRmNxA7iJDP5hmUobr9ASNSERr2j3DpAMQbEqFYg0i6sFHmc1zIJg6tIEwF03EnbqLt8QOnT0DIGMQd/aI6x8sb80o7pNnIJERcNcEG47x7pw8IemguHViASJJ6hdJBtMwO5Nt8ER6wtRgJHLA7m43mw5b4dyTgMXtAJ3G9rA3tJt6XxvP0/LVALESpJA3Vt1sLQAJH34apSVgjeRuBcwJj6IB6e7AdK8EcR85KkhpDTJ2IJOmO20RNoxZwMVT9nuRK0TUYXc27x19w2Ef4em2LcoxFYFwsYwDCwuATjIwsLjIwCQMLC40ow8AMA2FwrScKiMKjANEYQRh9lOEFMA3GCMlkmqH6qD2n924X19TYeu2FZbKBlNSo2iit2YmJ9x6D/F8Be4p/jDxS2ZXystbLA6DpsWI+if8ADBUhR3v2AS3H/F2mouSyIGsuE1HqxNwJvE7sd7n1xCZLwBUquTUfy6Ce24O+n2ggNuh5jYeu2LF4ayK5XLDMZpArPT06GSap1fQEXkjdQCTNyIjFd8T+MqjjQ4VQsfwQZFoM1YMNf6AsBvcXoleLeMaSURTyuqnTiPMjmYwJFPuRsah2It0mpcRy7uiNSBCvcUgC1yTpMgS7H4mWPfBjeFa+crL5eoSql2J5EkA26gRsg+7a55fNZbIU1p0pzFZVI7aYLAlibU1nV3YgdRfAA+FPDAy9M1M6yrcN5c+yCIHmQYudgO25JjD/AIl8SU6lLyqb+SpIAbTzEAi1MAiL++IvEgYq/FOI1cxrql1q1REoBFKnd4Cj6ZAvqMjfcYieFZHMVqtOoVJU11Qn2iSBqICi8BR2j5GAzi+denqp6ConmhpLyd2YwWk3iw9JxL/s/wArUq1asI2kpp1XgNqS2roYk/DFzHgylUPmZmAq30gxYfXYbD0Hz6Yb474jOX00snSEKCJKxSU9J2sNzBG/vwHl3yT3+w/ljMG+Sfr/AP2/njMDTpXEuHaFpVgOR6ahxciSFDExcSpMR1HbEIUJggkhW02Fosfom87xP5YtlLiyeRl5aJpiRMXgi0jfUIkE/div8TCA8srqBEQd5kfh3ienQiLzNPSdLH2rwDI9dhLct9htYHGVcsUVoPLPKwC8xtIJDchAKiPfhNBixppMiSNMC1hcgmCLSJwtqgaSsGGmNAC80DlRfp8wgC23S+AYzdYldDGTaOkwSLkxa7biQcDpSsApkkgd5JiNPziD2PW2C1E6I5dcyxBb6JMDoCQDHXrOMyeYZa6ww1apDEwAdxcr0ncj7MBZvDSV2qpTDlBTBFwAxAa9o6XI9qDE3jHShiD8JUVNLzAOZiZJmTtJuxIneDBucToGIpQXCgMYMKDYDUYzGzjMBrChjIxgGAUDjYnGKuNssb4DZ9cLK06aedXYJSGwJjWegv0Pbr6Luzns1SyqebXux/7qjbU5HcH16dOskgCkMub4yWfVo0MVi+imsatRnc3i1zA+FQ9neN1eK5g5aHp0oJp01HNK2Go2BJm/QW7Emw03ynDVSlpD10WyTISRJqVXgAEn6UDcBRGBs9xWlQFRciV8wg+bX0gs0TIog2bSbn6I/wARxAcO4VXz1KVR1JqHQxJGv2dTu30zJI1f4YHbBQ3H+LVS3nBzULAhWBIIkmVpofYn5nvvNl4b4S9jM51hSSkEaCQGJQKeckWXUI+sfTB3DRlsglNC4r5lFKzJCrzcxaZ0KGA5iJtaATiCz3E8xVrIsNWqQCh2pIIHP1HqXb1F7YCV4t4sC0glEGjTCgAgHzGtsgMaBuNRvbpYmocTSpVpipS/h0m1NpJ1XVmF29pmJUC/WO+JGt4Sq50I9OxdELuTC3VTJO5MGIF8W/hlHJ8OppTap5tVJCrHNJYk6V+iASQCT8cBBeAPDFcq7108tXCkahzWFQGF6e2N/kcWLNZvL5Ki1HKLrqwQNJk6gJJd9hZT6CPhiA8T8derzhyFCkNSpMA8SCQ7TKibG3Tbrij53j9QgqoKKB7KyBfuQZb49ztgiycX8R1KhIzFbb+qWFQR9ZjdvhM9xthjJ8UqZhmUy6aWYqoHNA21ORJgdW+jvgviXh6tmHK0qQb6OqYEdNRmx/UYsXBPBdPLOlXMVJeCoVbUxqHNJiTYG/Lgrz7pT+zb/wCn88ZiV1Uu6fzD88Zgh3I5vVQpKxJCi+0RaApBH1pg9Tgx638QEeyYJgAaSAQu3+KTJ30iYviE4TThJYrDJYyZ3Ug239xtN/QnuCqljf1BtfTE6uYnbewvvOAYFDQ5UtYAbTH6vPa4ucEvmGTmaRBBXbkEg9R2mJN5wzl2lxCiB3YEEiTcwBYHeO++Hc0gagbkFTGk+oPMCRbsYsLWvOAdo0kVaMiBC1GuGI1GFJAAaPLvBJ1Tb0G/dVVnDMV0xCwb/wCa8KRax6sMEcRpw1MA6UCKFsvYsCvc3W7XkmCQBAWeC+YbDTJsAZiTG/p2Pe8ycBd/CPiM2Qg+WrpSGm92UhYhTI5Sd/Wb46ABjlXhEOHolQRqbkJnTMgH0IgkGL3I7EdYC4ikgYUBhWnCowCIwoDGwMbjAaGMwoDG1UkgAEk7AdcA2SbWJkgQN7mLD7fhhji/GKeThTFTNOP4dK5CTsXK9T/sQJbDHFeOmkTQyi+fnCIMXFPuFJtI6k7TfaBF5bgqZeaucY1qwqGpSp6udhaC5Psrqlr9T8CDGW4U+Y0Z7NVSgR/4jEb6GAVUX3z8zE4a4t4lIpFcvT8vLhiPLAGokbmvBtq30STHtEezhJr5nO1aVRZZWqadKzoRZUN5ak2AUQXIBt9EGMTOTymW4cGp1D5lVjqCQNFOVga2IiJG56mwMTgBuD+HTTrHM1qiU8vpIBcxOxGkGwAi3wgHBvHvFFVhFBjTpGBr0zUaJmB/Vg9GImNhiAzvF6+bqvSqMZiVOkBVI28pbxMzqYlj/h2xMeEvCrrRqfvcIpqapJAYiABPa4PtX9MBWs3w2rX8k5dWIqNOlRqWSzS7zdoG5bp8sdIr06GWoKMw606SEFUBA1FVA0wo5oMnSo7dMQ2d8TUsmooZemKarbW8kkdCi+056y1gZBxXs5RrOy1ctRaqziUYyzKOmkERTAkQd773wExn/Gz6AqJ5CxYR/EPYBNkG1yb7jtiv59a1dHr0AtMFHd5Yan0kg80TJiNNgYE4l814Kr1gqlR5gUCozG2ogFuYTMEnacT2U4RkcrTVcxURyhI0sOvtECnctv6i+AoPC8jUBqr7R0rBUEAk80CYJt922LhwrwZlKVM5nMHzJWdDWQReI3Yza9j2xXPGmZTM1VKRTphdHNERYghF9n1Bvc+sI4Zx8LpJJqVEAXnY3AM2UHlEwJBFhB7YoudXxpTH8PL0SSBcxFNe4kdjIvpFsQ3GeKjMqUqczSNI+BmCBCQQJ9oEHftG8Up6lRgzLKq2gAwNQBBXpcRhjgeTqPVpAUzUDKwdoLRKOOlhci+IOXeWfqL9uMxI/wBGv9X7R+eMxQBlqZ0LDAHyw28myiwHu1T7ul5MriUpwdR03GmI02AjuRBtY6okwcN06cZemQYbyxaLkEGYIbqp6d4IGGFqHRDapJ1J7USRzmSNwFWYnfffBE7lAnlsR0KldokPBvF5UbCRzNcQAAK9YguwJiwtaD9Gbj4dR3wTTzCDLimTLMhY2jS0hVBN2mBAa4h4gSYBaukQA0apJLXPtEAALpB2MtJnsMA+tTTT1CzmAQQdmkqQSYgBKYgyLyDaMMv5kMIMahrKix6xqiIEdLWm9jiX4C6rQreYrVdTqpVVMjTJuRDBSzBT8epOIXMIVKU21CwYqTF2iBpvBFhsSO2AtPgKuBW1sAVLCnSHXUxktpuQB1IFiwEiWOOrRjmPhNEZv3jSoSg0lVMtzFYGkBjoUaiOth3Jx09DImD+vTEVsDGwMbGNjAaAxuMKGM1AXLKoFyzGAANyT2wGJTJIAEk7fiT2HriHzfFfNLZfJnWzctSqp6SA60iNokHV8exw1xWu+aRqdF/Kyw/76uTp1C/XdVmIUe0Gv1wMnE5QZfJUrRpLaYaoJUVCQt0MnVpNzJLRtgGsu1Ph6lacVcyFKu4BIpgsICLM1H2Eiwtt7JyjwipXP7xmamhKVefMeYdQRBP1jJIB2XYRth6hQocPXXVYVK6jRY2p8+qmtRlFogQqj6FgRgI1c3nay8rctTQygDSqgL7ABhBBiSST36YqHs14hSiBl8sjJTqVAFqCfMJbQQTP/d8xmDf0GBuH+F6+aokO4s5Ou+lFgE39qo8zMkxEE4kstw7K5UCm4GYr03laS7KSVMu7QAQDaTuLAxiN8R8erVF1gyi2NNWZaYImJWAagg3DW/w9gnK/EcrlAalAJXqoIaq06F/ylQTM3hZMSCRip8V43Wrqay1GZg0EskKLGPLQGEt1aSe+JbhfhLMVcwXM+UVIDMxET9QbwBMRYbYN4RmeH5XzECVKtQPJU6H0m6y7ITTQQoN2JXV0M4ghOGeFK/EMvScnmYNL1O2pgt4kjTG2OjcHo0srQSnr1+XTCkgACABdpMJMfSOKN4k8X1oh6hWm0nRlyZI7NXEFY25BcbxiL47xGu1NHVnWmUDqpvpkdTIiRvEb7YotnGPGbU2ZGanSCkjl5qje4GyDsWiemKtxbia1R+8UlA1Egs6gmVC6tJkgXO5E+tsGL4XrZujTKqSxTmdzaSTuTv8ACcTPCfDlKjlWSpWRirMxpghLhVBUlzP0ZmBvOIrm/nM2rqYt1mSBbE34Z4K2Y1KxRFWmQajEACYn3mL9OmBc3xGiSNNAKk30ySwHNDGb7EHuJ9AJLgHF6SaRpppMK4LFhBnm62ANiR6E7nFHQeG8Jy6UaOpxVUIqK1grBFAkQeunuRfGcZ47TyyItFJJI0qgABEwQtonYRGOZ8U4oabAoSwAlCWtp30gRMAzBBHTAuT8RZqrWRS4UVXWnzQbMy9YJaO5ki+CK7/STf2bfJvyxmI7y1+ov2/ljMAvJsRQp7nUtxPpC7Ta+3wtOCK6UyaLiTSCmVJG+7hJtpkzHU+uGcpTb92pWgWO/cddN4kEmLie+HuFlDVRHI0lwSSZ9OaTpiIu1hIJwAObJNQ2Jnp6AxY/5tXTvvhzhtNGqLSqBYL3JI5e5JBggCT2tvgzNmkcw3liQ7QA5A0gEEFWZo2vzMs9YwIhVaysBH8NlZZF5Q6QpG26339OuAnsgz+WxRiAkNUZNTCCCw1WERopR0J39knELRyQcgK0qBL+iUxcydut43Mx0xN8MzOjIVKQT+JXeGYFSdMLACltQgEGI6iBcSN4Qor5oLU/MTd4PsiVj/MSxELEtt7wv/h/hlOvl6StSZaKjUVf6bGYadzI32F4jcYt4w3SiBG0WMz7rm5w7GIrAMKGNDGOwUFmYKo3Y7Dt7yTYKLk4Baj872AA3JPQDviJo8WpV3daa1KlNANTrZXknUEB3AAN+s9sR3Gsx5tMmsWo5abUv62uFIvU+qm4A2E7M0DB+Qq5hQzGiqIqzTpbWElhO5kQNR3M+5QCq0HzCKdS0MqkADYAQQN+ZnPLH0ptacDDisA0cmjQxhnP/ePdVa4k0yLHSL94OCs9kHr0xUzFQU6ZUBBpuNQMrSprN4iwkyNzhqnxZVilk0I1HSaljUMkKYN1SGjlEmOgOARlOBpQql85VVmakVWiLuRrBDEC1MWAk9ZJM4er8cesVpUE8um9QIQlmDSLu8Ak7Hl92o4TR8OMGatnmprS3qB2gOVYQbnUz6dIkm5MAkYLznFstQlaVLW7mz1RYnYwhg3iL6bfSwEbQ8I13ak9Yqgo1QWYmFgMukLpNyYF+5ucSz8SyeXJ8secWM+azL5akWJBYwSCJgaibmcVjNZ7MZg0XJZ1qVAsPcfRRnSmjaY3gnUbb74k+H+Cq9VH89nA1SrVDMCLwpuL+7FQPnvEdXNVfIqyZDQFBFOyMTYHU4I6yPdgLL8IrZqm1NUHI0KqppAkX2gC564tdOlw+gwfUcxVUEcl4lSDYGL7QSYk9sJzvi19AbLGkiW1DT5hXfYUzpkwRc9MRSuB+ClGVFPMhQQDJ1Tply2+wMGJvvgvJZ3h1BUSn/FZRCn2jC2B1ex06YpfFc15oFYFqwkn+KxVQ0kEimDA5gQDPTAXHPN8vWA1MFCzLTgU+p73tvPWcBcuM+NKlJyhelTAJubub9FFlgW5h0mcVPjXGKdYNWpqKjNy6qhPKdKzpX2dU/SHphbeHqtahSIDkkGWaPaLNEu1r23xIZbwfUp5UU3XUzanVqUOFmnTAkyBdlPsltxgKJWrux5zffYbbRtecYcs7EKt5BIAG8RaB1n7cHcRyRyp0VVIYzIYgCFFom5EkdbkHE34G4i9HMMtNkam1Mlg3s8p+t9GQQNXciZxQjOcKmhQYq0+Sh7TCqHImxMn4/DEh4S8IUqop12zChabCoAvdWm+oiBNtvjiu8UetTrGmGlASRflKk6pT6MSDta2JDJcXcqEbMJQ1CWhrMFgiDZQTe2oCYtgIn/hxuz/ACH5Y1iC/pE/2uY/mX/qxmGgrJ0iMvS1BwrooI6ggCG0noZEEm4mLRhhiVRXAJBedV9MqGtK39kiTvY7XJ3SZ2ylMayYQaVIAkcpbSZBIEXAkyJIi4c4rVlKasIdSAxAgsqqAuxAkCRcdT6yQhnNd6zVF0krUcFpGkqpgC+2oBb6oiwnEfmnLVAwbU77z3aAbnrMid8TviGirujCnoDqp0gCICqs8t2XWSZMMZJOkRgPhGT/AO0vJjRSJOk7lgBpkWUlWvfvF8AVxY15WhUVFNJCiBByCY1bgnWJZjswv2AxJ8B4g1JWp6v4LVdJJIUtYhxJgyFYesi3QjfEWppSouysZIhGmWqHUCQi2IGnRvqDKDZpLJyPCwz0fMVlKw9VWZASLaAAdMcoIgk/EmMEdaybKaalRClQQNoEWEdIw8MRnAnd1LuW+qAQBt1iJ6kC5sNzviQzGZVImSTso3IG57Ko6ubD1MAx0zNZpaQBaZJhVW7O3RUXqfXYbnEDmDUq1ASq1Kq3p0QZpUCN2drCpUt7RsI/5cO5yvqhjUUamK8iHWVj2KU3K/WYxN+kAsZkqtMrVmikj+DTvUbr/E9T/ijuBgE1WUVJQNmcwze2QSgJNtIA5iBaTyiJAItg/JUqiNUapVWpWIBIBnSVkhT0m45R0i18Cp5zoYC5XLmbloL3tLe08/VFjMRh3h2XpoGFAuWKrz6YlubRpE6hDHrF79MAmrw5uZ87VADH2WlmZeYEBRzQeW3s2kKMIqcWBVlytMoW1AVGIZ11MQSkHRT0sdpJg3GMzXC6Cqf3ivLH2lQF26gBgJjoJYn174weIKVPly1ASDZn52kneFOkXt7UidrYAWjwbOZukKpdlabksQywTqdX5Qqmx0rAubRGJKnwrJUCxqVQ7K2opSg6TA3IsIHeOuITNZ3O5oxFR7TpIkXNwUWAV98nbtg/J+EMwzKXsq1JGohQBaBAvczv6YqN1fFNLLxSy9OnRVmGg3dzOmFhAyySIgvscV7ifHcxWQ1CtRijcwqWU6eZSEpsg2I6EX3ti2fuuSy7Kr5oBle9OmAzMW03jSWIE7gd+oEJTieRy3LSypvdWrMEBJttVMiLCAtpi0QIKzR4dma2YRV8xqLa/MVVPlj+G5WQOUDXp36+/Fq8N+CfJNdQulKhX2mBYhdfRRAHNbrgan4zqVKyUQ9NGE6URHJchGkB2ASAJYWg6RfAmYzrZjzGJqlkChldyEM64OlWubGQbemCrCvC8hQQU69dDpLAAkKeZmYgAHUbtFsPZXjmTSFpUXYgWIQmAPZ5nuJWD/risUKZ8hXpKlEmQQqiDBImSpM2mPXDfEci9WkhbUWKySIAMk/RtHywFiz/AItKMyVPLWne7SXIOw0D2YuCSDt1nFB4nm6YqF6NWtz6ZCuAsALctpBJMfVGwPvkM8oWlTWorAmYZrknUeszsQLjAdLKUnypRSmocxLEAqOQdTJ5gRbucBVc+pqtNyd9RkyRNjPwGHMhmnQkrqST9HlmLWUe/Ydjh+upB1Fl2gxJAB/2vuNr4FatEMRAEg2AvERboLYofzGe8wlzBaZJMC95kdPhgGpW0rrflE2a3xg4c/eqcjlEgG4ta5v1NyTPriZ4b4p/dlkU6O0BionV0JsZgH5x2wBH9F1fqUP/AFP+rGYqf/EdX+1H8o/9vGY7mCmOFZipVoqgZiUQKoAkKrE6rWUcxUdSSZnD9CuWqoCSHUafQlQFPTc832db4juH1iqIUW5TSYFyCIMWI+UHfD1Cr/2hJNgSLnexLAnYSLWxwiUoZQ13orTPOtn2BgGbWhWGoqQTHILg2AuYzU1q+l35mChmcMeU9WUCRbcDoPWVcMrRrZJ1zKsI1gArLajeb36mR64iQDraQfd1np9/xwE6M2q1qZudEEQAdTCAZ1ap2EAyBYRc4uPDeF0quYNapUXTYkQLuAkxrBBAIIsCDtMrjn2Xp3uR36em/wCv9bHwTjKrpFSSknY3gx1g7YDq7cQSDpdWaLDck+6RPzHwxFMxMuWUg+0z3UwDElb1GHRVGlQLC+Kvw3ioYqT8djG9zMDpN/t6lcY4u60w1I6X1X9pmA3A1kBR6Be2IqwV8xpCs1UpvzFP4hH/AIY2RZiOZRHW8Y0mXZFbyqQpgCfOrFTf0ZwEHeACexxHcG4saqazUWmwNyQXe4uQwUxcDqPfgmnmKIksa1ZiYkgDvu0sZj06YBqocuHY16z12iNKz6TzPuLHYNucH0M6tdXCIKQCBAS076hqZm6Dc2HXfoFWrigjPTydMKB7TAt2vJMDf6vzjFZzHiV6iIKjECGUgQABF+UAXJuPW14OAsGbpZOgo82uKkwpWmCd9QOkkBbA7AbR0wW/GMpQH8PLzB3qtP0vqUwV+tYwQYmMcvzua1yZJ5+U+guATHy9218Tud4/S/dUoqrM86n5oUtqsIW/smNwfU4ostfxlXdvLpfw1IgJTVFJBmQQQ5kDaIt177VsxWcBzrlyDqLNMAcyy3Idh2tMdMVrKeIQtVGWmnKmnml16aSoNPUoXtJPSYxMcO8d5g1HCwuppEAnTsAAGJCr633jpgiX/oDNl0ANSBUhtI0qUBG4EK0ib7+uNUPBVStTYQEBZp1ysRaywTEgkEWIM3GAv+JM0x5qlbmYSBoBmwEaEmNQHvnYziNzfiJ1ksahax5nzLBxJiIaEMdD327xVyy/g5adelXqV0EFoUAkHVTcQGJECCSDHSOuJJq+QT+G+YSAAbFCCbgkwCWaBefTFKyobUmimg8yR7NwVR2IDHc8ttXT1wnMVawRldipVlA0mCdWvcrFuWPjgLjw/imQQFKSVXUEwFpVWHcmSALkm04QPE6U10JlaqkSA7BEAHQnUfjtikVqj16KEsarXAJeCFEhQbSdiZP2zgDiyVSlJXp6nKyWZiGMlo3HYDoOuKLTxvxpXE06tCi2r2GBBKzZTEmY72xTuJcTNQRpVYEQoOwJN5J3Le4wO2H6PDKtTKI41FxrBFy3K7AD15Qog4rxoVQdWk6h0MzG956RtgHXcAwwIm8gz8fUb7YjszUG0SvTm77239fSMGpm1BAdYMz6gmZ/2OF1qCMwBBkDaBzdRMbz3wAtEqZKtLFfpdYnbt03PxwBmq+m8gyNomLG+CcvTVH1K6mRzKVMCTtc/fjdF6fmLqQAwL2iBJm1r+s4Cs/vp7DGYlv3yj9Qfr4Y3jSeo3w6kfLQxaVBsYMg2md7DoOvbGsxUMqYJ0mL9pJv2N/z3xvI11NFQ28QLgXBgFpBtfbl9ne2Gq2sajAAK7bW6R6XxmHcxnTBAkdxJ+7uPzxrKJud7yT7v0ca/ctd5EsJg/Hb5faO+Jnw21JMrVNQrqdmUe2WAKkXERp16dpPcEbBFUKnw6eve2H2WCIna/rOHXygstM6vaDdBPQg2sRB2kX7YKNIGCAT3BYD4A+778FPcKzZparwGEGP10OCa/E2qyGYmTJGoQCbMY7m3ywHQow3Msr6Hr8sEU6IEwPh8ZwEnwTib5dmRNIDCJZQ0C+0g/Ib/LE0/iDMHRor0wSwnSAu8XgIL3n4dcVQ0bWtIg37/hfAiV45YYEHsZO9ln4fbiC1eIuK128yka2tReZkETaFNp2sI3jacU+sukE3g2/V/XEg9J9IME23j12xi5AGzBj3+EQL9MUQtM6jABI6jY/btOHc3QZUptp0qRbZtupjeffb44mszlVUl1Ygv7UgFekEdfnhX7rywawAAOlNBPv080Sdv+acEAUcuQqsRJa49k7xY80+8acG8KApvzgWM9fT17SPiMLamWemn7wnMs3WpC/4SNBgz2BAwW/D2VSRVpvJ2UkG0gHmAkWBHwwURX4mEfUFgSIE3EWJB6dGk7GJkCMEcU4slWmH8paYUH2drwFm8x69zivPduYAzIj/AC+naYxZvD2QdvMDUahUGH0qGJ3sF1D5+nUnEB/g/wAQoshqa1ACzHUEGgHVtJibm+wFu2HeK8UVpelBVjHM9OFPoQVBEfRIaZPYSH/Rzo8jK1wFLQNBnSZ0SdpFr+hwDmcoylj5FYKYsyPCxqmItBnf0+YBZXPNQqipB0+2A4F1jqs3kfA23BIxJeI81UrK1cqokAKFjawHskiQN9J3ntiPGS1Ah/MSJ061ZRBjYsuw9PT34XRy7LR0syM1+XzJMkHorRsPmQN8BYPBnjJsvR/d6tLUQzFSzhBDHUwJZd9RJkm8+mJfMeIaZ1s1DLslQAQaqwSupSCTTuREekHHNsnloqaWUAMu+95aJJJjb7vTBNOoykqeYM4BEkgKC2qBtJlYPp8qiSzlHK1WC08sgKMWOnNU3OloDcpSQtxBO2Ku3CmOsGompWChvNQLeDAAmVv7QMAgg+kymQjNUwjkK1RVYqSJTUJBI6GJj0GGuKZKXqlRYNT+0fmMFVgqNYVhfVJ2gn1JkEe7DmcKFQBEgxvzXiIbp2wZnMmYQMZYsbXsqgafvj4YjKmWIcaeUggzG0X2wDfmf+Ef5x+WMwz5R+sP5B+WMxrsmT+TQmglyOWJgH2hcCdp74JSsGK2F5WRB6GADMEEkR3jvhrhenykkHYde4G2HaqKIAkXBvBi/f3T8sZI1lUIVXJJULJBUEXWJgRt6nphrUEpA6pmTFgD8PiMOpWBpBOumLfKfmD0GN1stOlRsqhYG203O2w23se2AcyAhJM81+nX1/PBVJ5Fup7YSCALdLbRhmjUqAmRy7gjcX2g/HBRqsYv/phaVPTDKsLCT8vwnCwbDr9n++AXrJGx/X44Wa5I1d9/w+yPtw2qiw6+gj54Sq9LA9J7HaL9fwwBVSqTT0hQT0Jjp8RaJ+fph2nUntPY7/qcCVEmxIv+P6+zCwAABP2fbfAFlo7D54Sxm9reh9OvyOB12HN7uW9thvh6nHv6j9fP54AhX7i/69fdjQa8RJn9dfdhpQb25fWLf6XxtlOoELMQeh+f22wDhgnb1Bj8cbVh1H6/U4HpIw3Hz9OnxxpqcuDJAi8RH6+WAkVzbj2XYf5WI+3f/fBH9L5gKYrVtursfvwFUoUgD/Eqz0mmpn0HP2n4T6YGzLkSL7doPoTfEE8eP5m38aesMFIvbqL7403G2az08s82vRHumQwjFf8AN13HW0bGPQ9cPLlpuagE+8HpN8BMDiFLrlqRMRylU2JiwW1iRY9u2G8pWoBv4mWJWLMtUgzcmRMGfQDEavDGO9dBe0km/eFB+WCf3Coo/wDiKVTpIJnvaQP0cBIjL8PdiGFcKY0wUMR7XUzf8cLOVyUiK2cUgQCrKpiZglYNp64hlIA5oj/fG/OA629L/wC2AkMxwnJVHUPmMwKRVmDMSWDgoCNWk8sHbYGe+A+JcDyVFS2XrPUeBBqOIvMwNAvt164jM1mW1AqCYXTHvMnse1sN1sw5HOqi1+/p092KIvUPT+cfnjMBfup7j5j88ZjTktDcLqOFQ9NIG4t64kc5U5QZFvf6fZiU4JwJP3WlVauqllBE3j4D77/DA2dylHSStVC1jAU9D7+14i+M3KvVM4UBYdCY6TN7dT7Rv78S1AjeR/t/rOK8ylhcD2oPut8D/pjonhvwimZpaxX03gjyzIPxf9Qe2AgVzO4kmP1fC1zAG5ibH8MXM/s8S/8AGsdx5Y/FsOU/2epEec3yv9+JVUtaom8DeLW/XTDhn322j9Xxd0/Z7RiDWqfZ+INvTBmX8BZYbvWb3sv4LP24Uc5qCQYsY+XaD+t8NrSqkkmB0O0D0if1GOq0/BGSB1eWSe5dvwIwYnhbJgR5A+bfn2wo5OzNYzJMlu2/QxvBn9Th8tbfsdp9Yt78dXXw7lRtRX34KPBcvBBopcXsMKOPjUAJMz2HfaR+tsKo1bxIuLbfHfrcY6qfCuTO9Bf5n/6sPjw7lB/Ur2uSfxwo5DUdtQgggG8fGL98KWrC3sfQGB75G/yx1xfDuU/u9P0tP34WeCZRb+RRHqVUYDkNarqZiOUEmF9Og9SNp640a5Fr7el522/V8dip8Gyg5hQoe/Qn3xh4ZGgP6ukP+VfywHFvOPpPvOFNUJ7d9592O1MlEf2Y9+nDRzmXW3m0VP8AnQfjgOM6SQYW/wDv+OH8vQfYKW7BQTE9o6frrjrdTjmUUgNmaAJ2HmL+eGKnifJDfNUtpgMCbeg6+m+A5vTy1c28mp/Ify74IXhGaO1CpffkI+cjHQaniXJqoY5inB2vJ+QvhpPFeUY8rs3YimxB9xiMBRD4fzb2OXePeo/HG6fhTORAokDsXT/qxf18QUCSF8xyNwtNjHv/AF0OFvxpACfKrx60yPvMj44CjJ4QzZJ1UxFt6i/nuLYyp4LzRmFRbjd726W6Ytr+KaP1G+JQe/dsBP4yURFJje99u14wFM/4EzP10+Z/LGYs3/FY/s2+3GY0HGuHlhSWLyBAJj7zbD4p1jsgPSIHrO/4YL4JmaT06akrIAU9xsJIJFtzv2xZF4SrTprEqD7S8w/5hJI6DY9ccIplTh9WoAugqQDJKi3y722+2cO5SlmcqdVCs4Pbr1i09b3Hc46DQhdD8zctwaZMSQT0Qho7gDb2ouZw6vTBIVtTMuuJTT2JUKS5BM2vcXvgKdS8T8XldPOFBt5dm6mbgmPht78S2Q8S8VCEtSVjMy6H5DS0ADa/piyVlXU97lOZSi6RGxMReOgjDtKrWUgTYbGAJHQWFoEW0/HfEVXcxxfjgh1pUyI20iI7+3+Pa2Gct4x4rAJSmJFj5TGY9zfq+LrnqBrKFBZJjSVNjaJYhSRubAj3DfBuUo0acJqLOVB0NUkkTBYK5kDfAc5qeMeJCdToB0/hxtHcH5euMqeL88xUhmDRsosb7BNE7Y6ihT2UUKRYiQI2J5d+oO0Xw1kswtQlNdM1Es4S5W5EXX3e42xRyyhxzi7M2ipVljOk0xaewYWHutbG6/FOL0hz1awAF7GBN9ysT8cdKzbFysU2bpdIBiQ2puYAGLGPjgKpwdDUOimqGB7LeWRsW0whD/GI+OA57keO52rP/aK7R0DuI7TBA+zridXK8TJKl62kCSpqXEmxkNO4PyODs/wuoxU5dC4Mwdam432CjoT1n5YI4FwnNNUFWox9mSEN3EmOYcnb6doNjNwAHDuIqhdq9amqxOuqQNO1+e24Hx6YjjwOvmDK12ZidzrLT07wI9T0xdOPeHaubceZWApLIWmoaF30sRqhmvBJ2AthjIeDDRYmlmGAMmNOxMTF56DYjYfFRXsv4ArwCalNLb6WP2ad8OHwJmYI8xD6xFupib/MYuAydRd2FWNgzuoPXa9/iQJ9MNpxPL0nFNkYM5EwEYT2sSx90Tf1xBU6Hgmsht5bzbmWny+4c0bdMGJ4GfdnSfTof5dsXijXDQVFjcEaSD8QThLVKgXdSfUE/ONh+r4CsUfBNADmLFu4Cj/8cEUPCmXTZGY+rH7hA+zFipVSQNYAPZTI9LkAn5DCgBgIqjwjLLY0yPiT90Yl6OUpwNK29D2+ONFJ7Ya8oi4t8ffgCxRXt9p+7G0oqNhvvf77zhgZsj2h+eH6VVW2b4HAa8hewwy/DaJEGmhHYqP1vgrTfe0bbj398KjAQX9B5f8AsKX8i/ljMSUfqMZjseQgYwdluMV02qH43wBjMcos/DfGNWk2rQs9xYn398WDJftGWSWVwTE8xIttAmB7og9cc4xmA67lvH9FmBlAfpFgAT0B2H34lMh4spuTLqZsjcsr2sBEehGOHY2GI2wWu9UuL0KpirU0uvsuHQEydgV9m3a8DfE5lM7RpgANIMzqctO2+q490xjzcuacbOw+Jw7/AElW/tX/AJjiQeljxOnuGpgmAPQeliD9mHqXEgTyxEXkqL9tU/cD8seYxxOv/a1P5jhQ4tX386p/McEelq3kllqFafnDqGAMdi1zEH54e8+m1OHNKDPKWEReRa0RaceZG4vXO9Z/5jja8XzAECs4HYMRhCvR3AuFZakyvrQuZK/R3+qmoqABawG2LC1YdGFus/gDjymvHMyNq9Qf8xw4PEeb/vFT54o9TBhtrBvfbDQBFtS/r8ceYKfijOjbMVPn/phweL8//eanzH5Yg9OgzvG+AszwjWXOsHUAIZVIWPqkQfmTjzl/xnn/AO8v9n5YcHjjiH94b7PywHoHJeGxSgoV1baiDMWsRTKhhY2PfEpl8s6zqZTe0Kw6+rmfsx5wX9oPER/Xk/DD4/aXxH+1H8uA9FEWuAT7v9N8MZmoKa6irtfamCSb2sD2+73DHAR+1DiP10/l/wBcED9q+fi+g9pGCu9rmbSCfTUDPuusx88bFcnfTHv/AB2OOFr+1vNdaVM/E/lghP2wV+tBIj63+mA7a5Ug7D3H574HamvRo/X245NQ/bOw3yo+Df6Ycb9tE75T/wBQf9OA62K7LAJgdyQPcN798O08+rAEQQQCD6Hrjj1P9sqgz+5k/wDzf/1w6f21r/cj/wCcP/bwHXPOX6w/mGMxxv8A/wBlH9zP/n//AM8Zix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Impact" pitchFamily="34" charset="0"/>
              </a:rPr>
              <a:t>100 </a:t>
            </a:r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years</a:t>
            </a:r>
            <a:r>
              <a:rPr lang="sk-SK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ago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2290" name="Picture 2" descr="https://historiaziliny.webnode.sk/_files/200001078-136e61466c/50000000.jpg?ph=eb35f415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324350" cy="1703027"/>
          </a:xfrm>
          <a:prstGeom prst="rect">
            <a:avLst/>
          </a:prstGeom>
          <a:noFill/>
        </p:spPr>
      </p:pic>
      <p:sp>
        <p:nvSpPr>
          <p:cNvPr id="12292" name="AutoShape 4" descr="data:image/jpeg;base64,/9j/4AAQSkZJRgABAQAAAQABAAD/2wCEAAkGBxMTEhUTExIWFhUXGRUXGBgXFRcXGRUYGBcaGBUYGBkZHiggHR4lHRgYITEhJSkrLi4uFx8zODMtNygtLisBCgoKDg0OGhAQGi0fHx0vLS0tLS0tLS0tLS0tLS0tLS0tLS0tLS0tLS0tLS0tLS0tLS0tLSstKy0tLS0tNy0tLf/AABEIAK4BIQMBIgACEQEDEQH/xAAbAAABBQEBAAAAAAAAAAAAAAAFAQIDBAYAB//EAEgQAAIBAgQCBgYGBwUHBQAAAAECEQADBBIhMQVBBhMiUWFxMkKBkaGxFCNScsHRBxUzYpLh8CRDU4LCFiVUorLS8RdEY3OT/8QAGgEAAwEBAQEAAAAAAAAAAAAAAAECAwUEBv/EACIRAQEBAAICAwEAAwEAAAAAAAABEQIhAxIEMUFREyMyIv/aAAwDAQACEQMRAD8AJ9X4U0W6JiyIpn0aNSa8cr02KSWxOoowi1Xs2RM1cFKiU5UpclJNOpYNJlpQtdSrTwaULXZadI2pZp4SJ0qtctVdmkIoCiLVOaxVzJTwtMBfUsTtXfQ27xRSAKjZqAC4iwViTNQsx76OXBND8XhtZFOUhvil49bcH7zfOqoxDDuqXip+uufeb51SLV1+P05nL7opYxJ0q0uKgTzoKr1KtynhyjaX80a1ZS2AwINA7V+BV2xiNRUXiqchS/tQbE0TuYgRFUrzKajjquV0He5Ovn8DFVnpOCYq1ftF7LBl6y6Ozt+0Yj3gg+2rXU61rPpmrW7JNRYoskSInaigtnYCquJwZc9okEVUsK6FvfJpjXPGpb9kLpMmfhVVq1kjK2w12mmg0pppq8Q5jTGNdSGmCV1JXUzacWqXqzsRIqYNS5q+Yju1F1HspDbIqcGlY0yV81LnrrzBY8SB76jc08I4vT1aqN2dxXWr9VgSJiz9Ia3GnVq0yPtEHT2j3VcJrIDFsvElkrFxXSAdgoBE+Mr8a1QeiwpSm5TReqndcg1AbpowaLC/UgvUF6w09bxowaKm9TDcqiL9NN+jBq41+q7YqqxYzTWNPBo3xcfXXPvN86pSav8AFz9dc+83zqgWrrcfqOZy+6eHpy3armkqiW1uTU6XCKG8MbMG12e4OXJyI08qKkCNKWqPF6d6i4hjFsozsdFUsfYKr3bvdQ3jWLy2WY+A95FOzJqd7xT/AEdcVzretmJW6W/yvqPiGrYypPpRXmvQfGf2q8mbW5JgzqVM6T4FvdW8ex2ZBk8qz4ZeMXblEzcKgmRQe9jDn1Oh/Gu60i3qfChDtWvDgjnzPxFwE6Cq7UpppNbSMbTabTqQiqJHXU6uigGRXU+K6gNGGpM9cEpCtfNR3amD12eqpalW7TwgnpXi+rFk5iPrUJiNge1vRZ6x/wCkG6CFXSY9omf5VpeG4oXLNpxsyIfhr8avOk72fdPKutppPdSuapcY4gtm0SzQWlV0nUjuoDF8Qx5GKs3YOlyY8CRI9xr0XUV5Vxq6hjV5GuqgbxBr0fgHE1xNkXADI7LSI7QAkiOWtXynRRYuiahZKuFKjZKg1QikqZlpClMGCuFSBKULQEdJlqbLSFaA0XF8PN1z+8aFXLBFG+J3PrH8zQq7crqcNxzuX2pMsVFeuhQWOgAJPkN6sXGoTx7EIth84BBEQRM8z8BVW5NT+qHQfFA27oBJi6Tq5YwwGUyT4H3GtMb9YP8ARzcUPeQxLKrCBE5SQf8AqFbYrR48vEc5dOa5Wf6XX+yiBGclphVLaARJ99HnxKoJaAO8/lWO4p9bcdmdihICorFAF0BJAMk7ml5ucnHP6fj420L4NdbD45Lj22ADCRocudcskDbRpr1K7iS2kwK8nxPAlnMly6IPPKf9Mj41sOjN8dULcklPtEEkE6HT3Vn4Oct9V+TjZNHsUYQAGaHmp2FRMteydPNbqOmkU8ikiq1JkV0U6K6KehHFdFOIpKASKSnV1AaLJSMDVpV0HlTHWvm47ihcU0xRFXWSqfESEtOxnRTsJM7DSqgrzzplile6SGTw11IAAB2rQdBccr4YWpGe2WBAPqliVby1j2Vh7+Umex7Fgb9w8aMdCMUtvEFZgXFywFJlgdNeQHa8K1s6Zy9vQorN9JbNwsM1xRalMq5SZY6CYMnXnWjW4MxWdYB9hJA+RoXx7FWbbBrizmZEGk6naolVYE2+HSOqe4BlXNskQdRqQe/v5VD+j1rnWXFzShUMwO+aYUj2T8O6j1nFoLxsrbgi3nzZQF3iJ79R76C/o9P11wfuf6hT3ql+tqVprLU+Wu6uoUpPbpOrogmHJqZMKB40aQfYwpaprmBMaa1dRIqQUaAfqiNIpr2T3UZ6oTPOkdQaegvEVJu3PvH51GuEnU7VDi+KK2IvWxoyuwg84O4qc4hgs5dK6sm8Zjn293UD4cHSKw/T3FKgFoXLQMHNmYys6QAoJ2J1ravi47R2AJ08K814ki3MTcv9WGd3Jk5J0EKIJ0IUDasvNy9Zh+Oe1Duh+LSzi1ZnTIwdGYMwCSJB7QHNQPbXrfC7YzuD6pHuKyPjI9leV4rDJdgvbB55g1sGJ5MG+elH+jfS58RjGiyLYa0QRnzE5HlWPZGsuR7TUeLnv/mL58c7bjiuHtsjDKTIjs7693jWPxPR+47NlAW32csmGEA5s0HWSdvCtLbxEkDxqlgMRiTir4uJFgBRaMDtEelrM6+Ommnjn8rePKL8OWB+I4Rdt4e6DcBks0wSVkiFB2AHlQ7ovYKs+eCw2bvBJ+PKimDwuJt4W+MVczszMywZyqYhdtIM6bUO6NM8uH3Ex4iRB+NL41/2Q/N/xR41GwqSkYV1nPQEU2pCKaRTI2KSnUkUEbXRTq6KAZFdT4rqAsYDjJgC4J8QNfaPyq9xC+psOykRGhHn86wo4gwuFSARmIHIjWBQwYwrev6mHRlOviCD7I+NcL1dn2eh9H+INdzK2uUDXnr31c4wIsuQJIEifDWsp+ji+zPeBMwqweepNazjX7C59xvlU2ZT3Y8rxeGtjtMgWT/iACSZ07Psq/0fwITE2m6vckTnBidZjKPKqPGbBuKqrEgzvyj+dEsLjMrhwBoc0E6DeAfyrX8SJ28Xd/WeUxkKsm/qhQ4O28/9RotxBAbhBAMZSJAOseNYfHcQfr+uW6BdGzCI1EEQdIjSrVjj1683bA5AldCe47/Kp9RrWYa+GXMOY0MakGgf6Oj9e4/+M/8AWtVU4i9pss5k5A8h3A1b/R7by4lwTr1Z9+ZCPhPuNGdUfr0RLdOCVymnl6zUVRTqizUoakDorqTNTGuCmEhao2amG6Kie9QGa4oJ4hcgyOvOnjn/AJVt0dSIGgivOMe3+97mp1vtPvc1tLd4rtXR8PHeNeLycsq1icOipcaNCraew7V5fbw2muXQbkfHet/jsSSjSfVPyrG4fB3mBuJIVSFERMnWRpMj8RWXyNlmq8Vllxe4b0bLdq6AqbwB2iI8dqjv9HRacXcNKkDKyAjtLpOVmBg6DzgbVBdwV0qWc3CBvmZo7/WNVerjXMR39ojz51hOdl2Vd4W/bS8Px6Ow1ykHUNoQe6rnEuI9XkhMwZlBOYAIpOrHWfhWD4TxecWhV1NsSLj3GzAiNkzHfxHymtje41hyCCxaRsEaPeQBT83O+Sy2Fwnp1F3it0Nh3KkEFZBBkEciDWa6P3JdvAMPcwFU8Xi17QHWBD3+YOuViNI51e4LAeZBBUwQdDJFV8eevODy3eNG4pCKdXRXW14UZWmEVNFIRRoxDFJFWjhm3ioctEuliLLSxVrC4Uu0D2nuog3BwPXM+VRy8nGfap47foFy11GP1QPtH3D866l/m4q/xcnmGIufWnX1j86F4p/rX9tMvXO0TzJJqLEHttrOmh79q5kdFtf0XN9Zf+6nzNbPjxjD3fuN8jXmXQnjyYV7rOpIZVEDcQSTWt410nsXcNiBZfMypMZSu5jTNBMTrWfKXVT6Yy5cJ0Xfl40cvYHBoQos9a+ZFIDEwWBMsSY9Un2igHA7we4vxor0fxEY7EBfRY3D4aXNPn8aupDelWASxfyhVUMqlVHKdPmpqvwThV3OLq22MkqAsRsdyfI+6oOlzf2jSPVOnm3dWp4Fj1z4ckwotXFI/eUmTA8GB9tH4DeKcNvi0ztZgKJ9NfwoHZ4l9Y1wypOsryMk6c++vROkbf2S99w15YxgeQPzpcezr0bgvSkxF4hh9san2gb+Y1oljukQRUdbbPbJAZhECRsJO+vlXkj3+1pp7dpoxY4sypcs5iyHKVnkVOpHn+VF4DXrqvSl6zvBsQ75rivm2V7bAqykSQRJ5gjejHWiY/reInaazxRcbjFtozuYVdSdfwqPEYkKJJ328aH8ea6V6tLYOfs5mYAAkxtGumvsrH4nFYsR2g0kKDlGu8bnTanOJa144tAAYdrw0HsGtVcXxpQrCCCQQDPMju51k8RdxgiSvL1U0nSuwT4hb1vrYKlgNQp30GxqvUaM44f75ua/376R3LOnv+NbIisncKHjdwZu0L105YMEZBziJ5+XOdK2TWe6vf4LkeLzTaH8QMW3PcrfI1mcPeuJkU5lUEPl2nOBJI7ssRNajjP1dpiQGJVoUneFkz4RWXxmKFx5ysui9lhBAAA1G/KvN8zl3MafG49VLxXh5t24BDBixMiIIAAMa66nWs79Lb6QtqewU1EDx9vKtPxTEMbVrSRDAmdiIH86ypw7fSluZeyFjNppo3jPMV5uF/rfku4Xh7G8ikgozArO6mII8RWsw/AFgZifIQI9us1mvpzi7ZGWUQggiARuSvjMb+NbnC3SyhmQoT6pIJHmVJFLnaOMjG9JLQtXIQf4Y119JgCdPOhjuFLQcpUBiZgQZ33HqncUe6TsBekmOyvxJA+NZniOPsrmRmAdly6g6yDlE7c/jVcforGh4fxsTlaeQ17/AAYaHyow+PtiAW7RMBI7ZPcE3NYfhnF7WGykobjABlAeMrCCCx7hERRRb5a3bxkBL7MbijMXkTvr6IiV2k16uPn58eLz3xcbRy1xe0SQSUA53Mqz4DtUUwt22wzIQwOxBBGn86wvHX6ztqhMkkQwGWdyZ37txuPKqnAOLXrD50XMhOVkzKczadlIJ+sjWO5T3VXD5HK9cl3wcc2Xt6dfRiDPcKqWUGaCJnTeKg4Jxs4m2bkZRmKjxAjXc98ew1S6V4k21tMhIy3AzxGqAHMNe/bSN639846wvHa0q4lbSE7BRr5CsxjOmii4AFmRE+O4geINZjpFj715usQlRoEswxuvbylutyRqsE9ofhNBOFcXt22F5jdN9Gtm3ly5MoMXM2YEyVMAjY6615eXk29N+PHrt6H/ALW+HwNdQb/1Gwv/AAh//T+ddS97/TzixxfmY089O7+vCuuXpEkzGgE90VUn2efhy86beBG4I5Rr7Klolt3oaRK7TsZE/vc9qksYhgHEiGVlPhPPSh+ViYAJOwABnyiiC4C8BpZuyN/q3/Kg1jgjmy/WGGiNM0H0gfkDRno5ribl4EFGzxoxPaYMdhGnnWbe1cAIKODodVI02nX3VHhsdctGVkanlHKOdKzQLcZw3W4g9WykZdSFcroTOoU9++1HuAcIezct3HcaZoVQWBDACSxIg67RrFZPBXS5ysNG1DQJEAqYJ2568o5U7DcQdbmYEK0Hvgwslo3Miiz8D1LinbsvbJChwVDGI156msKejnq9cugMmBGpI+14fGjnB+JNcQZgFMwRmVRM6QNY92s1FjFui9chOyERmkqABrz03g8jzqZ0d7B04AJIGItkjuAP+qpLXR0k6Xl/hM+lHf7fZVYtlJYMJ3ynUkHtA6acjz5U+xb0ZzdtmRl1Y5hqV2KzAJBkToKZNUvD3WX6y3mJBksSxI2MnyoViOld3D3CjFXWZJVpYT9knntoZq9fCtZQlswYINe0BC5T3kazqayfEeFTcBzjqzE+l2ddQoiNARHtpSb9m0OB6R9Zibdsdu0boZCwhklYIMQNyffQji/HHRiigdknceJg613RzDFLpydpSeyw5lMxTRgNdpHLMvfUt3g9vM11gSoDMdCd9Sdd9Qw9lPouzeHcYa4CHXMeyAF3YyJ0APf8DRcXu3bDW3ALqO0pGX7JOnfA9tTJx+zhsMCttVYrKIAFZ9BDEDWO9iPKd6AXOKucTL3GC5wxBRRbygBt4zb0GK8fZv1piipg9bcCmCSCIMx7O8U88VxysIvmTquuYMOcqwiPEUzpJgro4viDbYMQz3tGjKC4UjU767c9N6iaSCc+unrCZ+8n4bTAqt/jOJsRxTFXX+tIEgowRZ0A0gTvmgx7u6q+J42lzFM4YlXWQuXVIUMc3cZBkHUSKS/YuEDI7giQR1t0jXyqpY6OXQxu51CkuEnM7KTEkoBO2bU8zU3jvdOUebE3GTKth2EtDSqj4+Q99Vrdth6eVO8G4hK+cafGq2LwVoElwe0FWerEAiJbU/CrCYO0gE25gRmypJ91yPdS9ZBtRC6pI2GVvSU5w0TGgPyJox/tBfEQ1ojwWToNJ+s3PdFBU4UnWMVOWT9tVPloT3GpvoUNvus5zcAEaiMypodDpT9ZfwbVfi2Mu3TmcqxlRARhscy+WveaoOCbhYqJKhT2W8ZjXx3ooeH21A0BBPK+xM/ujJrVyzw9R6SxEHKIZz95j2UGn8waeSF2zNvDBmGVC081T4zPnr4UVw1tRZUKy51ADTcQAgrJ3OhUysazE6bVoMJi7KW2NxrMdzXTdbmNFaJ376q4fiNgPAu3J1Ii0/d7Rz50fZ4E3LYcBcymDurBuX7qkeymthrRYKwFvulD2gO8m2NZJ27qJYfFWFR+oN0CSzBUgs2xJlZGgG3dVHit6VRh1wynskgMDPag7RvNOEm4S4w91XW52CT1ihLmoPMAJBI5e7nRDiXF7RnLbds/ph1vAPAOQQNtTyjnprND1v5oJDkwNeyIPsPhTrWIuK6kAgjtL2gdRsfS86vbmJk70D4lcu3+rdWKG2uQEC6rhdBBbL3CIH4mgT8MvAggKYI9ZdIgiQ2/lFbFcXeugErvmDQQJIYgnU1OLjA9pWG32dY05A91ZqxnP1lj/tt/An5V1aH6Svcf4D/211AYkXdIO06x47miVq2pSFILFXYkmAQocsAd5IK+0a0IxCEGPykHmKs8NsvnJOYQQCQQCNDI1jU/j72tPhros3B1UPdRmCknska6ka6gEbaaGtNw7jTLirTPvctqrqo9aWgEedZfqj1jO/WFzBDDINdcxO/hEUl3HO1wFjqA+ug5MeW386VgX3vHGXBvmy9ku3plVk6gczm0kRpVbiHDMuV1uiCRM6MJ0eR5yI8JqgHZnhR6QGyrPhB5axtG8UQtCFVLmHdmG5hpKkzlBnlsNo1HiAK3ErOS2pEaswChszKF3G+kyDtudhzgweLIDIcvogKSE0gzoW8zry90WMPh7162RbRjbtKWJLAAXCAGbYAkgbb6jXaoOH4Ttw0ZtCMzKoB37UgmmB3o1xl2v25uAEEKQUHbXn6IOvjptvVnjvEWN27kBk9WBHMdqeyDE+Y2PfVjhPDGW514w4DbBQ6BIHcMkgmO/nPhQTH4a611uyqlm0GYEwWhcupJOhH/AJqetCgpfMIDSZAOok7eAAHu7J7q69dABZXOYzI+O/PXl7atX7NxrM9QQiSpnTtMRBIKg78vHwiut8GvAIuQFnUlVAJgFQ2aR6wBEgj1hvOlEOcM4gbmHOYsNWggGDoJg+/30Fxl8xmk6zGp0ijvCuF3Taa2Utr1bFWLMU7R5TGu418RXYjoZcKopuW0PamMzTr6ux2386Www3ojxFVJDOAwbMuaToYDRrE6DxrRXMNau27ZS66FmZmZQxDqxlVPcAIHhQ610HRR2rubyQjnP2qK8N4YbLLluOyiNGiBG0akjyFK2fgjOXOEsSVuasAVRh64gkKCdgMp5HQg86vXuEB8lzrGCHJIK6HsjN62xgjbv761WM4j1aNc0OXWCI5AamaF4G8cVYJcZRcAKleWuu/ipPkwHfS08E+kGEuHiF9wORA+rB0NxjzHhvSJh8TlgGAeXV2/+2j/ABB1+mYibi6BN2Aj6y9p57U3rUBk3U/jWr6ZhFvCYgFe0YkT6A091ZzjVxhj7hG4RIEH7MxpHPvrctirfK6nlmE/OsRibq3MY11MtxcidmM2vowwGgGnMxQHXcJfKseotgDWQizGuvpzyq9Zd4EKmm4FpAB3y5JHs1PhUeOYaNce2iweyiwpaRADek/raDSlw1y4YcIAsdk3I8hlt7KPOTSNaOJMElk0/fRfj1RpnXudOtUd+Rlut4gAW1j7xMCu6+7B7VvnyVdvGD/QqHE3i/YdkI3b63KDvpCqCde/SgGtehs1u0briNZmNx2rp5axlXb4U36A139rmy6xbQBUGumh1Y+JNXLVxAAFyiBH7Zo58opha3sbluQf8VidfLyqbVSCPCuGAWrmRWDG0R6NkDYkTl10J5VWW2BEDXvN99PeT3VbwOMthHQqgItscxUkbHY99CzfyHRZ8Rabl7TRBVkMw0yW4OpJvkxqP3ec/Oh3SIL1DNlsggroGzN6QEzAq8mNfKeyRPdbafj+NVuMu74e6DniCT2NPlVJZNrxBBGUCNhB1ojbSdZXUc4qlh8OuRdW5x7RvtvRS1h4A9LlGg/KrJDhE0I7PpXRMfvtVnKv7p21GldhpAaM3pPOi8zPMeNKmbvbkdlqaEmncv8AEfypajz+Nz/krqk2QxUsTLDtAak+J2J3OlQ4cvE5hqTJzEajQHfXYU1HuZjFuR3dWGgbAbU6wt1QR9HzSZ1tzHlp8KozlZwdHUeTnSde+uZWC586E5dddROZY7yRqdo1FM6jEEfsD5i0AffH9RS38JiHJJsHtd1uI09XmNhtQC3schWyFJFwJlcktEhuwAZ0GUAchVlsbfLLbDGUSNGb7RYx3+mKqW+FYpYItMOW3KaslcdmLZHzH1ssHedxy3oNHgEvFXAbKudpktBPOeXvpRdQZ2XN9Xl1B3JbL7NNfbU2HwuOWYtnVi5kKZJ3MHSpV4PjGmbYGYgkHJBgyAe8eBoJQbjrRlAZhr6VxzyjkRRnoZi7fXdYyLmUhhuIlgrESZ0Uz7KC4jDPauQxQOsTCAjw0iPbRLB8RYknrFtozdtRuw02UDKPDWim1uLxhOGvkBiAbxnk0SynU7AyPMUO6J9IOsxBVkDBUHVwACpACtJYjcR7qB4wXT1iuylIcoJMqCdNI7jr5nvqXo5gm+jO4aAxKkqO0RsVPeJ5RzNTgbXjGNKW2ZFE3HEahgXOVFJgaAEDnvTOCq4FzPe65i0h4UdjKIAj1ZzR7aBW77JYFs3UC6xCjMk6htSSNTO2x5UH4ocnV3mLKTcALZVAcEy5MAa6E6yRNLD1v2/rWq126RMQII3EzoNvj7qXhzdagI15E7a1dTh5nXv08NKkw7EDrAUMMrD0YPLvIPlXXbYtWjlBItj0QD6IGgUE0UxGECITzg+z8qzt3AFyzFmlpBIPLuEaU4Bjj/SJbePxSmyGgqsyNYa4Z9Hx+FUW6X7xYX3jT/loT024TiFx2Kv9Wy2+uYhi1oAyeye04PvFFrPDMRcsFbluzauGIbKA2hG/VkiD4NV+0ZTSJ0x17VlY89h5ZaHB7RxMpckFJA9ISGIEjnA2B7qH4zhuJW4LOU5mzZSHXtgcwDdHcTrB0PdWi4bbNq2obAMWVQGf+zSxA1Yk3JotPD7GHWQ57TEbshMaTpJ09lW0s5ufd6gFdwrEpfXOMPkXkW6o5tSCBkYxEc6ZxbGW7AzGxmTTtDqwJM6QzA7CdBtS08TYiycsTt4CaqcIsXMz9ZKOrQAIMrGhOnjHMaVHxbE3Fs3HTBHMFJBPVONt8qvJ8hUXB72Ia8wv4eBktQxbUTmJIk6rrGn2eU0bBjRBDrDn3L+VNXBwZzGSQfV/KoMYAi5ltZ+/tKsDckljVHBcQN1A6YWQZ/vE3G4IpfZjYsZrTxdJlWkQNRB028KALbIgkmfn37VJfx139gtvqWuq5BDW30RS5lSCNcsVat4YFJy5mg6BmUE+GugJo2nnSiUYRDb+NR462xtPqdm9c66UlnFZrrWlw46xBJHXnYx+74j3in4nrEVmfCplAJP17HTyyGnpYzHD07PpaD981ce6I0cnb12PwFaDgSI6C59GtW1IBXIcxOpBkFFiPM86L28Uw208mO38NPU4xGBDP1oS3daGjsq7AyinUgab86mXhuJP/trvLcZfxoyvHOpxFxO1mvXLZMsIBKJb00k6KPjR36c22Y/14gUaMYn9R4n/AId/4v511bLrj9t/43/OkpaMYZOkRgnskd/ojfWT4fjTbHSFZOYSZ3mfYB3Ry8NTWRJzELqR7ZkCSOe2tSOqqMqtLTA0iB7dth7/AAp4rW2XjlrnI84ge4+NEcPeV1DIQw7wf6768ruN3bfOjPR3HuiuobLmIOaRIj72msxtzovEa314wNdPEkDzqlfxdtTq2vmTPlH9aVnjfLtmUu8HKY2AjvMd51qc4d3HqqdYmDAPdEeHuqcMWbi6DlIG+v8AXfVW/wAaYnKhEnYAF437jUQ4Mr/tCzCACs5F08B+dErGFRBAUKPAT79P61oAFicG126GdAWO3WMVBy76LM6Eb9xqDFcOykAsqzMBBzAJgiM3LQ/KiPF8TaAyzJLLAEgj7pXWYEaVXwXA7l1pFvq111utcZiDGUqoYGdG3jfbWq0sPwN9UttZu65xlUgIrHw3JPLUjzqx0KtPctutsBbS3CMzuCwlQSIAE7gz4+FRYxsNZtJnbrL31blNCJBUsNiUBg6eNEei+JxV3W3ZsWrWYmerbTvCwQDSv0a3jOjgHatZGcnXrHEbyY7Ld/dV7gnBXQfXMrxOVcttlAOsz1amd9KOo2lSKaj2p4it2eQpcbeW1be40woJ03PhVlBQbp1iMmEbSczKvxk6c9tqR1ksb0wuPIgIvlHsJM/gKp3OkbDn3aA8yNqEKmoOUGYInvBEAfKDJ1qxZw5Ya2yFkQZyrynbf3zB9ta5Ea9H6UXrbYi+j2MS46xtgxQweXaFVLfElH9zivarH5sapdMOD3DjMQ/VYHK11yDdYqx13PaEnUUEXhZEynDAP/tJ/wBVRTjR4i5bdldrGJzr6JC3ARvtlbxPvpjYi3JJt4vaNRe27hrQT6Gka/qyfC7c/A+VKMNY5vgPY+JJ+FLsYOYW5btLlS1iAo1jJeI1122pMZet3Vy3LN8rv+yugd3IeJoXbbCAa3cP/l+lnwpRe4fBm4TP2VxHiPtUZRgkMRb1H9oE6ai/qJ5Zh4bimNfs5ixe9JLMf2yiWMkEgCROwOg5bmqQx3DssBsQfu5x83qL9dYIegcZoTswG3m/hTyng1+sLJUgs0QRqLms8tpqLDDDgQjOo1MB7qga6mJoL/tDY9UYzTvvqNvYe6k/2qtgSLd46etij+CUs5DGnwd7DJcW6XllDBSXLEZ1K6Zie/bnQvjPGUsWFuW3mTGViMx0khRmkEaDY68qFN00UCRZH+bEXG+UUPxnSlTlIw9iVMrOd8pmZEt4mqm/ov0K8O4rh8xOI+rvSZKs+ikKQrOAsnkYEaVoBYsnQsT3hrre4gt868/TpGCxLWMKSZJJw4YzpuTM1budM7/IoBp6Ni37d18qLL+FM/W3GAsZcmXs92cxvOwNNHB8P/g/Fj+NYI9LMWZy3WH3bdsfJaZd6S4tv7697Hy/KllHT0C3wTDZgwwyluRNvMR7TNFFtEepA8Rl+dePX+LYgntXLh+9dY/jVK5jiRrBnvJJqvUtj27L93+NfzpK8S61/wDD/wCU11L0GxIjnRVMgzptI10PxMTT7aoRqCIUnTQzEKTPjG3jVMilc+2dffWhFvNPf8KPcBwhCBo1JkA7dwOunfWdmjeE40qoFZJ0AOu52pU2oUdkSo/DzFSXGRdSIgTJ0/l/5oVcx0JmI7u7ntVHh1u5jbmRGCQNWYkwP3VGk+fvqcGiOL6RWh4naAIJM6R312F4ZisSZnqEPMybhH3RoPbFHOHdFLNntCWf7R31+XsowmHERypXl/DxQ4LwOxhzmAL3ObsZY7c+XsoyziDvB8Y+VQi1TwoqdNQTgGFmfo6T5T86LWVCgBQABoANAByiohUiHWKQSg09KjqRRSNat1nv0iFhhVKg6XFmO6CNvOKOW2oP0ybNhbq7FQjA+ZinPsV5mLgCdshSCYXINSdCR3ERtFLdvKQxGZuUlteWYgQYHnyqgcSxEGCJnbUnbU+yrFq/2XCqIABJJ7QEjMAQOZJNbM2w/SljhdxLom9l7obMsakg6GTPo9w3rztuIk+qPd/OtJ0/dhxHGdox11zSaxztTwryErOPZiFAGum386tJhrkDUe6g+Eu5WDDWOR8RRIY245AGUbd9GF7LKYS4P7yP8opPorDQ3D7Kv4bgmKuDS5aH8X5VbXoZfPpYkDyUn8RU9DaErgo/vG99QPh0BjOf4q0qdBh6+JuHyEfMmrNnoLhhubjctX/IUe0PKx3VW+/41HbayN4r0G10Rwi/3IPmzH5mrdngeHX0bFsf5R3d8UvaH615o2JtbBZPgKfaDn0cPcPiENeqW8Kg0CgeQFSC0P691L3HrXmKcNxL7YYjzhfnVsdGcWw1FtR4sfwFeiizS9WPjR70/Vg7PQ2962IVfuoT8yKuW+hS+tfuHyyr+BrYR/XnTZ/Cl7UesZ2z0Qw67qzn95ifhRHD8Ltp6NtR5KB8aI/nXGltHrFbqB3V1WIPfXU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294" name="AutoShape 6" descr="data:image/jpeg;base64,/9j/4AAQSkZJRgABAQAAAQABAAD/2wCEAAkGBxMTEhUTExIWFhUXGRUXGBgXFRcXGRUYGBcaGBUYGBkZHiggHR4lHRgYITEhJSkrLi4uFx8zODMtNygtLisBCgoKDg0OGhAQGi0fHx0vLS0tLS0tLS0tLS0tLS0tLS0tLS0tLS0tLS0tLS0tLS0tLS0tLSstKy0tLS0tNy0tLf/AABEIAK4BIQMBIgACEQEDEQH/xAAbAAABBQEBAAAAAAAAAAAAAAAFAQIDBAYAB//EAEgQAAIBAgQCBgYGBwUHBQAAAAECEQADBBIhMQVBBhMiUWFxMkKBkaGxFCNScsHRBxUzYpLh8CRDU4LCFiVUorLS8RdEY3OT/8QAGgEAAwEBAQEAAAAAAAAAAAAAAAECAwUEBv/EACIRAQEBAAICAwEAAwEAAAAAAAABEQIhAxIEMUFREyMyIv/aAAwDAQACEQMRAD8AJ9X4U0W6JiyIpn0aNSa8cr02KSWxOoowi1Xs2RM1cFKiU5UpclJNOpYNJlpQtdSrTwaULXZadI2pZp4SJ0qtctVdmkIoCiLVOaxVzJTwtMBfUsTtXfQ27xRSAKjZqAC4iwViTNQsx76OXBND8XhtZFOUhvil49bcH7zfOqoxDDuqXip+uufeb51SLV1+P05nL7opYxJ0q0uKgTzoKr1KtynhyjaX80a1ZS2AwINA7V+BV2xiNRUXiqchS/tQbE0TuYgRFUrzKajjquV0He5Ovn8DFVnpOCYq1ftF7LBl6y6Ozt+0Yj3gg+2rXU61rPpmrW7JNRYoskSInaigtnYCquJwZc9okEVUsK6FvfJpjXPGpb9kLpMmfhVVq1kjK2w12mmg0pppq8Q5jTGNdSGmCV1JXUzacWqXqzsRIqYNS5q+Yju1F1HspDbIqcGlY0yV81LnrrzBY8SB76jc08I4vT1aqN2dxXWr9VgSJiz9Ia3GnVq0yPtEHT2j3VcJrIDFsvElkrFxXSAdgoBE+Mr8a1QeiwpSm5TReqndcg1AbpowaLC/UgvUF6w09bxowaKm9TDcqiL9NN+jBq41+q7YqqxYzTWNPBo3xcfXXPvN86pSav8AFz9dc+83zqgWrrcfqOZy+6eHpy3armkqiW1uTU6XCKG8MbMG12e4OXJyI08qKkCNKWqPF6d6i4hjFsozsdFUsfYKr3bvdQ3jWLy2WY+A95FOzJqd7xT/AEdcVzretmJW6W/yvqPiGrYypPpRXmvQfGf2q8mbW5JgzqVM6T4FvdW8ex2ZBk8qz4ZeMXblEzcKgmRQe9jDn1Oh/Gu60i3qfChDtWvDgjnzPxFwE6Cq7UpppNbSMbTabTqQiqJHXU6uigGRXU+K6gNGGpM9cEpCtfNR3amD12eqpalW7TwgnpXi+rFk5iPrUJiNge1vRZ6x/wCkG6CFXSY9omf5VpeG4oXLNpxsyIfhr8avOk72fdPKutppPdSuapcY4gtm0SzQWlV0nUjuoDF8Qx5GKs3YOlyY8CRI9xr0XUV5Vxq6hjV5GuqgbxBr0fgHE1xNkXADI7LSI7QAkiOWtXynRRYuiahZKuFKjZKg1QikqZlpClMGCuFSBKULQEdJlqbLSFaA0XF8PN1z+8aFXLBFG+J3PrH8zQq7crqcNxzuX2pMsVFeuhQWOgAJPkN6sXGoTx7EIth84BBEQRM8z8BVW5NT+qHQfFA27oBJi6Tq5YwwGUyT4H3GtMb9YP8ARzcUPeQxLKrCBE5SQf8AqFbYrR48vEc5dOa5Wf6XX+yiBGclphVLaARJ99HnxKoJaAO8/lWO4p9bcdmdihICorFAF0BJAMk7ml5ucnHP6fj420L4NdbD45Lj22ADCRocudcskDbRpr1K7iS2kwK8nxPAlnMly6IPPKf9Mj41sOjN8dULcklPtEEkE6HT3Vn4Oct9V+TjZNHsUYQAGaHmp2FRMteydPNbqOmkU8ikiq1JkV0U6K6KehHFdFOIpKASKSnV1AaLJSMDVpV0HlTHWvm47ihcU0xRFXWSqfESEtOxnRTsJM7DSqgrzzplile6SGTw11IAAB2rQdBccr4YWpGe2WBAPqliVby1j2Vh7+Umex7Fgb9w8aMdCMUtvEFZgXFywFJlgdNeQHa8K1s6Zy9vQorN9JbNwsM1xRalMq5SZY6CYMnXnWjW4MxWdYB9hJA+RoXx7FWbbBrizmZEGk6naolVYE2+HSOqe4BlXNskQdRqQe/v5VD+j1rnWXFzShUMwO+aYUj2T8O6j1nFoLxsrbgi3nzZQF3iJ79R76C/o9P11wfuf6hT3ql+tqVprLU+Wu6uoUpPbpOrogmHJqZMKB40aQfYwpaprmBMaa1dRIqQUaAfqiNIpr2T3UZ6oTPOkdQaegvEVJu3PvH51GuEnU7VDi+KK2IvWxoyuwg84O4qc4hgs5dK6sm8Zjn293UD4cHSKw/T3FKgFoXLQMHNmYys6QAoJ2J1ravi47R2AJ08K814ki3MTcv9WGd3Jk5J0EKIJ0IUDasvNy9Zh+Oe1Duh+LSzi1ZnTIwdGYMwCSJB7QHNQPbXrfC7YzuD6pHuKyPjI9leV4rDJdgvbB55g1sGJ5MG+elH+jfS58RjGiyLYa0QRnzE5HlWPZGsuR7TUeLnv/mL58c7bjiuHtsjDKTIjs7693jWPxPR+47NlAW32csmGEA5s0HWSdvCtLbxEkDxqlgMRiTir4uJFgBRaMDtEelrM6+Ommnjn8rePKL8OWB+I4Rdt4e6DcBks0wSVkiFB2AHlQ7ovYKs+eCw2bvBJ+PKimDwuJt4W+MVczszMywZyqYhdtIM6bUO6NM8uH3Ex4iRB+NL41/2Q/N/xR41GwqSkYV1nPQEU2pCKaRTI2KSnUkUEbXRTq6KAZFdT4rqAsYDjJgC4J8QNfaPyq9xC+psOykRGhHn86wo4gwuFSARmIHIjWBQwYwrev6mHRlOviCD7I+NcL1dn2eh9H+INdzK2uUDXnr31c4wIsuQJIEifDWsp+ji+zPeBMwqweepNazjX7C59xvlU2ZT3Y8rxeGtjtMgWT/iACSZ07Psq/0fwITE2m6vckTnBidZjKPKqPGbBuKqrEgzvyj+dEsLjMrhwBoc0E6DeAfyrX8SJ28Xd/WeUxkKsm/qhQ4O28/9RotxBAbhBAMZSJAOseNYfHcQfr+uW6BdGzCI1EEQdIjSrVjj1683bA5AldCe47/Kp9RrWYa+GXMOY0MakGgf6Oj9e4/+M/8AWtVU4i9pss5k5A8h3A1b/R7by4lwTr1Z9+ZCPhPuNGdUfr0RLdOCVymnl6zUVRTqizUoakDorqTNTGuCmEhao2amG6Kie9QGa4oJ4hcgyOvOnjn/AJVt0dSIGgivOMe3+97mp1vtPvc1tLd4rtXR8PHeNeLycsq1icOipcaNCraew7V5fbw2muXQbkfHet/jsSSjSfVPyrG4fB3mBuJIVSFERMnWRpMj8RWXyNlmq8Vllxe4b0bLdq6AqbwB2iI8dqjv9HRacXcNKkDKyAjtLpOVmBg6DzgbVBdwV0qWc3CBvmZo7/WNVerjXMR39ojz51hOdl2Vd4W/bS8Px6Ow1ykHUNoQe6rnEuI9XkhMwZlBOYAIpOrHWfhWD4TxecWhV1NsSLj3GzAiNkzHfxHymtje41hyCCxaRsEaPeQBT83O+Sy2Fwnp1F3it0Nh3KkEFZBBkEciDWa6P3JdvAMPcwFU8Xi17QHWBD3+YOuViNI51e4LAeZBBUwQdDJFV8eevODy3eNG4pCKdXRXW14UZWmEVNFIRRoxDFJFWjhm3ioctEuliLLSxVrC4Uu0D2nuog3BwPXM+VRy8nGfap47foFy11GP1QPtH3D866l/m4q/xcnmGIufWnX1j86F4p/rX9tMvXO0TzJJqLEHttrOmh79q5kdFtf0XN9Zf+6nzNbPjxjD3fuN8jXmXQnjyYV7rOpIZVEDcQSTWt410nsXcNiBZfMypMZSu5jTNBMTrWfKXVT6Yy5cJ0Xfl40cvYHBoQos9a+ZFIDEwWBMsSY9Un2igHA7we4vxor0fxEY7EBfRY3D4aXNPn8aupDelWASxfyhVUMqlVHKdPmpqvwThV3OLq22MkqAsRsdyfI+6oOlzf2jSPVOnm3dWp4Fj1z4ckwotXFI/eUmTA8GB9tH4DeKcNvi0ztZgKJ9NfwoHZ4l9Y1wypOsryMk6c++vROkbf2S99w15YxgeQPzpcezr0bgvSkxF4hh9san2gb+Y1oljukQRUdbbPbJAZhECRsJO+vlXkj3+1pp7dpoxY4sypcs5iyHKVnkVOpHn+VF4DXrqvSl6zvBsQ75rivm2V7bAqykSQRJ5gjejHWiY/reInaazxRcbjFtozuYVdSdfwqPEYkKJJ328aH8ea6V6tLYOfs5mYAAkxtGumvsrH4nFYsR2g0kKDlGu8bnTanOJa144tAAYdrw0HsGtVcXxpQrCCCQQDPMju51k8RdxgiSvL1U0nSuwT4hb1vrYKlgNQp30GxqvUaM44f75ua/376R3LOnv+NbIisncKHjdwZu0L105YMEZBziJ5+XOdK2TWe6vf4LkeLzTaH8QMW3PcrfI1mcPeuJkU5lUEPl2nOBJI7ssRNajjP1dpiQGJVoUneFkz4RWXxmKFx5ysui9lhBAAA1G/KvN8zl3MafG49VLxXh5t24BDBixMiIIAAMa66nWs79Lb6QtqewU1EDx9vKtPxTEMbVrSRDAmdiIH86ypw7fSluZeyFjNppo3jPMV5uF/rfku4Xh7G8ikgozArO6mII8RWsw/AFgZifIQI9us1mvpzi7ZGWUQggiARuSvjMb+NbnC3SyhmQoT6pIJHmVJFLnaOMjG9JLQtXIQf4Y119JgCdPOhjuFLQcpUBiZgQZ33HqncUe6TsBekmOyvxJA+NZniOPsrmRmAdly6g6yDlE7c/jVcforGh4fxsTlaeQ17/AAYaHyow+PtiAW7RMBI7ZPcE3NYfhnF7WGykobjABlAeMrCCCx7hERRRb5a3bxkBL7MbijMXkTvr6IiV2k16uPn58eLz3xcbRy1xe0SQSUA53Mqz4DtUUwt22wzIQwOxBBGn86wvHX6ztqhMkkQwGWdyZ37txuPKqnAOLXrD50XMhOVkzKczadlIJ+sjWO5T3VXD5HK9cl3wcc2Xt6dfRiDPcKqWUGaCJnTeKg4Jxs4m2bkZRmKjxAjXc98ew1S6V4k21tMhIy3AzxGqAHMNe/bSN639846wvHa0q4lbSE7BRr5CsxjOmii4AFmRE+O4geINZjpFj715usQlRoEswxuvbylutyRqsE9ofhNBOFcXt22F5jdN9Gtm3ly5MoMXM2YEyVMAjY6615eXk29N+PHrt6H/ALW+HwNdQb/1Gwv/AAh//T+ddS97/TzixxfmY089O7+vCuuXpEkzGgE90VUn2efhy86beBG4I5Rr7Klolt3oaRK7TsZE/vc9qksYhgHEiGVlPhPPSh+ViYAJOwABnyiiC4C8BpZuyN/q3/Kg1jgjmy/WGGiNM0H0gfkDRno5ribl4EFGzxoxPaYMdhGnnWbe1cAIKODodVI02nX3VHhsdctGVkanlHKOdKzQLcZw3W4g9WykZdSFcroTOoU9++1HuAcIezct3HcaZoVQWBDACSxIg67RrFZPBXS5ysNG1DQJEAqYJ2568o5U7DcQdbmYEK0Hvgwslo3Miiz8D1LinbsvbJChwVDGI156msKejnq9cugMmBGpI+14fGjnB+JNcQZgFMwRmVRM6QNY92s1FjFui9chOyERmkqABrz03g8jzqZ0d7B04AJIGItkjuAP+qpLXR0k6Xl/hM+lHf7fZVYtlJYMJ3ynUkHtA6acjz5U+xb0ZzdtmRl1Y5hqV2KzAJBkToKZNUvD3WX6y3mJBksSxI2MnyoViOld3D3CjFXWZJVpYT9knntoZq9fCtZQlswYINe0BC5T3kazqayfEeFTcBzjqzE+l2ddQoiNARHtpSb9m0OB6R9Zibdsdu0boZCwhklYIMQNyffQji/HHRiigdknceJg613RzDFLpydpSeyw5lMxTRgNdpHLMvfUt3g9vM11gSoDMdCd9Sdd9Qw9lPouzeHcYa4CHXMeyAF3YyJ0APf8DRcXu3bDW3ALqO0pGX7JOnfA9tTJx+zhsMCttVYrKIAFZ9BDEDWO9iPKd6AXOKucTL3GC5wxBRRbygBt4zb0GK8fZv1piipg9bcCmCSCIMx7O8U88VxysIvmTquuYMOcqwiPEUzpJgro4viDbYMQz3tGjKC4UjU767c9N6iaSCc+unrCZ+8n4bTAqt/jOJsRxTFXX+tIEgowRZ0A0gTvmgx7u6q+J42lzFM4YlXWQuXVIUMc3cZBkHUSKS/YuEDI7giQR1t0jXyqpY6OXQxu51CkuEnM7KTEkoBO2bU8zU3jvdOUebE3GTKth2EtDSqj4+Q99Vrdth6eVO8G4hK+cafGq2LwVoElwe0FWerEAiJbU/CrCYO0gE25gRmypJ91yPdS9ZBtRC6pI2GVvSU5w0TGgPyJox/tBfEQ1ojwWToNJ+s3PdFBU4UnWMVOWT9tVPloT3GpvoUNvus5zcAEaiMypodDpT9ZfwbVfi2Mu3TmcqxlRARhscy+WveaoOCbhYqJKhT2W8ZjXx3ooeH21A0BBPK+xM/ujJrVyzw9R6SxEHKIZz95j2UGn8waeSF2zNvDBmGVC081T4zPnr4UVw1tRZUKy51ADTcQAgrJ3OhUysazE6bVoMJi7KW2NxrMdzXTdbmNFaJ376q4fiNgPAu3J1Ii0/d7Rz50fZ4E3LYcBcymDurBuX7qkeymthrRYKwFvulD2gO8m2NZJ27qJYfFWFR+oN0CSzBUgs2xJlZGgG3dVHit6VRh1wynskgMDPag7RvNOEm4S4w91XW52CT1ihLmoPMAJBI5e7nRDiXF7RnLbds/ph1vAPAOQQNtTyjnprND1v5oJDkwNeyIPsPhTrWIuK6kAgjtL2gdRsfS86vbmJk70D4lcu3+rdWKG2uQEC6rhdBBbL3CIH4mgT8MvAggKYI9ZdIgiQ2/lFbFcXeugErvmDQQJIYgnU1OLjA9pWG32dY05A91ZqxnP1lj/tt/An5V1aH6Svcf4D/211AYkXdIO06x47miVq2pSFILFXYkmAQocsAd5IK+0a0IxCEGPykHmKs8NsvnJOYQQCQQCNDI1jU/j72tPhros3B1UPdRmCknska6ka6gEbaaGtNw7jTLirTPvctqrqo9aWgEedZfqj1jO/WFzBDDINdcxO/hEUl3HO1wFjqA+ug5MeW386VgX3vHGXBvmy9ku3plVk6gczm0kRpVbiHDMuV1uiCRM6MJ0eR5yI8JqgHZnhR6QGyrPhB5axtG8UQtCFVLmHdmG5hpKkzlBnlsNo1HiAK3ErOS2pEaswChszKF3G+kyDtudhzgweLIDIcvogKSE0gzoW8zry90WMPh7162RbRjbtKWJLAAXCAGbYAkgbb6jXaoOH4Ttw0ZtCMzKoB37UgmmB3o1xl2v25uAEEKQUHbXn6IOvjptvVnjvEWN27kBk9WBHMdqeyDE+Y2PfVjhPDGW514w4DbBQ6BIHcMkgmO/nPhQTH4a611uyqlm0GYEwWhcupJOhH/AJqetCgpfMIDSZAOok7eAAHu7J7q69dABZXOYzI+O/PXl7atX7NxrM9QQiSpnTtMRBIKg78vHwiut8GvAIuQFnUlVAJgFQ2aR6wBEgj1hvOlEOcM4gbmHOYsNWggGDoJg+/30Fxl8xmk6zGp0ijvCuF3Taa2Utr1bFWLMU7R5TGu418RXYjoZcKopuW0PamMzTr6ux2386Www3ojxFVJDOAwbMuaToYDRrE6DxrRXMNau27ZS66FmZmZQxDqxlVPcAIHhQ610HRR2rubyQjnP2qK8N4YbLLluOyiNGiBG0akjyFK2fgjOXOEsSVuasAVRh64gkKCdgMp5HQg86vXuEB8lzrGCHJIK6HsjN62xgjbv761WM4j1aNc0OXWCI5AamaF4G8cVYJcZRcAKleWuu/ipPkwHfS08E+kGEuHiF9wORA+rB0NxjzHhvSJh8TlgGAeXV2/+2j/ABB1+mYibi6BN2Aj6y9p57U3rUBk3U/jWr6ZhFvCYgFe0YkT6A091ZzjVxhj7hG4RIEH7MxpHPvrctirfK6nlmE/OsRibq3MY11MtxcidmM2vowwGgGnMxQHXcJfKseotgDWQizGuvpzyq9Zd4EKmm4FpAB3y5JHs1PhUeOYaNce2iweyiwpaRADek/raDSlw1y4YcIAsdk3I8hlt7KPOTSNaOJMElk0/fRfj1RpnXudOtUd+Rlut4gAW1j7xMCu6+7B7VvnyVdvGD/QqHE3i/YdkI3b63KDvpCqCde/SgGtehs1u0briNZmNx2rp5axlXb4U36A139rmy6xbQBUGumh1Y+JNXLVxAAFyiBH7Zo58opha3sbluQf8VidfLyqbVSCPCuGAWrmRWDG0R6NkDYkTl10J5VWW2BEDXvN99PeT3VbwOMthHQqgItscxUkbHY99CzfyHRZ8Rabl7TRBVkMw0yW4OpJvkxqP3ec/Oh3SIL1DNlsggroGzN6QEzAq8mNfKeyRPdbafj+NVuMu74e6DniCT2NPlVJZNrxBBGUCNhB1ojbSdZXUc4qlh8OuRdW5x7RvtvRS1h4A9LlGg/KrJDhE0I7PpXRMfvtVnKv7p21GldhpAaM3pPOi8zPMeNKmbvbkdlqaEmncv8AEfypajz+Nz/krqk2QxUsTLDtAak+J2J3OlQ4cvE5hqTJzEajQHfXYU1HuZjFuR3dWGgbAbU6wt1QR9HzSZ1tzHlp8KozlZwdHUeTnSde+uZWC586E5dddROZY7yRqdo1FM6jEEfsD5i0AffH9RS38JiHJJsHtd1uI09XmNhtQC3schWyFJFwJlcktEhuwAZ0GUAchVlsbfLLbDGUSNGb7RYx3+mKqW+FYpYItMOW3KaslcdmLZHzH1ssHedxy3oNHgEvFXAbKudpktBPOeXvpRdQZ2XN9Xl1B3JbL7NNfbU2HwuOWYtnVi5kKZJ3MHSpV4PjGmbYGYgkHJBgyAe8eBoJQbjrRlAZhr6VxzyjkRRnoZi7fXdYyLmUhhuIlgrESZ0Uz7KC4jDPauQxQOsTCAjw0iPbRLB8RYknrFtozdtRuw02UDKPDWim1uLxhOGvkBiAbxnk0SynU7AyPMUO6J9IOsxBVkDBUHVwACpACtJYjcR7qB4wXT1iuylIcoJMqCdNI7jr5nvqXo5gm+jO4aAxKkqO0RsVPeJ5RzNTgbXjGNKW2ZFE3HEahgXOVFJgaAEDnvTOCq4FzPe65i0h4UdjKIAj1ZzR7aBW77JYFs3UC6xCjMk6htSSNTO2x5UH4ocnV3mLKTcALZVAcEy5MAa6E6yRNLD1v2/rWq126RMQII3EzoNvj7qXhzdagI15E7a1dTh5nXv08NKkw7EDrAUMMrD0YPLvIPlXXbYtWjlBItj0QD6IGgUE0UxGECITzg+z8qzt3AFyzFmlpBIPLuEaU4Bjj/SJbePxSmyGgqsyNYa4Z9Hx+FUW6X7xYX3jT/loT024TiFx2Kv9Wy2+uYhi1oAyeye04PvFFrPDMRcsFbluzauGIbKA2hG/VkiD4NV+0ZTSJ0x17VlY89h5ZaHB7RxMpckFJA9ISGIEjnA2B7qH4zhuJW4LOU5mzZSHXtgcwDdHcTrB0PdWi4bbNq2obAMWVQGf+zSxA1Yk3JotPD7GHWQ57TEbshMaTpJ09lW0s5ufd6gFdwrEpfXOMPkXkW6o5tSCBkYxEc6ZxbGW7AzGxmTTtDqwJM6QzA7CdBtS08TYiycsTt4CaqcIsXMz9ZKOrQAIMrGhOnjHMaVHxbE3Fs3HTBHMFJBPVONt8qvJ8hUXB72Ia8wv4eBktQxbUTmJIk6rrGn2eU0bBjRBDrDn3L+VNXBwZzGSQfV/KoMYAi5ltZ+/tKsDckljVHBcQN1A6YWQZ/vE3G4IpfZjYsZrTxdJlWkQNRB028KALbIgkmfn37VJfx139gtvqWuq5BDW30RS5lSCNcsVat4YFJy5mg6BmUE+GugJo2nnSiUYRDb+NR462xtPqdm9c66UlnFZrrWlw46xBJHXnYx+74j3in4nrEVmfCplAJP17HTyyGnpYzHD07PpaD981ce6I0cnb12PwFaDgSI6C59GtW1IBXIcxOpBkFFiPM86L28Uw208mO38NPU4xGBDP1oS3daGjsq7AyinUgab86mXhuJP/trvLcZfxoyvHOpxFxO1mvXLZMsIBKJb00k6KPjR36c22Y/14gUaMYn9R4n/AId/4v511bLrj9t/43/OkpaMYZOkRgnskd/ojfWT4fjTbHSFZOYSZ3mfYB3Ry8NTWRJzELqR7ZkCSOe2tSOqqMqtLTA0iB7dth7/AAp4rW2XjlrnI84ge4+NEcPeV1DIQw7wf6768ruN3bfOjPR3HuiuobLmIOaRIj72msxtzovEa314wNdPEkDzqlfxdtTq2vmTPlH9aVnjfLtmUu8HKY2AjvMd51qc4d3HqqdYmDAPdEeHuqcMWbi6DlIG+v8AXfVW/wAaYnKhEnYAF437jUQ4Mr/tCzCACs5F08B+dErGFRBAUKPAT79P61oAFicG126GdAWO3WMVBy76LM6Eb9xqDFcOykAsqzMBBzAJgiM3LQ/KiPF8TaAyzJLLAEgj7pXWYEaVXwXA7l1pFvq111utcZiDGUqoYGdG3jfbWq0sPwN9UttZu65xlUgIrHw3JPLUjzqx0KtPctutsBbS3CMzuCwlQSIAE7gz4+FRYxsNZtJnbrL31blNCJBUsNiUBg6eNEei+JxV3W3ZsWrWYmerbTvCwQDSv0a3jOjgHatZGcnXrHEbyY7Ld/dV7gnBXQfXMrxOVcttlAOsz1amd9KOo2lSKaj2p4it2eQpcbeW1be40woJ03PhVlBQbp1iMmEbSczKvxk6c9tqR1ksb0wuPIgIvlHsJM/gKp3OkbDn3aA8yNqEKmoOUGYInvBEAfKDJ1qxZw5Ya2yFkQZyrynbf3zB9ta5Ea9H6UXrbYi+j2MS46xtgxQweXaFVLfElH9zivarH5sapdMOD3DjMQ/VYHK11yDdYqx13PaEnUUEXhZEynDAP/tJ/wBVRTjR4i5bdldrGJzr6JC3ARvtlbxPvpjYi3JJt4vaNRe27hrQT6Gka/qyfC7c/A+VKMNY5vgPY+JJ+FLsYOYW5btLlS1iAo1jJeI1122pMZet3Vy3LN8rv+yugd3IeJoXbbCAa3cP/l+lnwpRe4fBm4TP2VxHiPtUZRgkMRb1H9oE6ai/qJ5Zh4bimNfs5ixe9JLMf2yiWMkEgCROwOg5bmqQx3DssBsQfu5x83qL9dYIegcZoTswG3m/hTyng1+sLJUgs0QRqLms8tpqLDDDgQjOo1MB7qga6mJoL/tDY9UYzTvvqNvYe6k/2qtgSLd46etij+CUs5DGnwd7DJcW6XllDBSXLEZ1K6Zie/bnQvjPGUsWFuW3mTGViMx0khRmkEaDY68qFN00UCRZH+bEXG+UUPxnSlTlIw9iVMrOd8pmZEt4mqm/ov0K8O4rh8xOI+rvSZKs+ikKQrOAsnkYEaVoBYsnQsT3hrre4gt868/TpGCxLWMKSZJJw4YzpuTM1budM7/IoBp6Ni37d18qLL+FM/W3GAsZcmXs92cxvOwNNHB8P/g/Fj+NYI9LMWZy3WH3bdsfJaZd6S4tv7697Hy/KllHT0C3wTDZgwwyluRNvMR7TNFFtEepA8Rl+dePX+LYgntXLh+9dY/jVK5jiRrBnvJJqvUtj27L93+NfzpK8S61/wDD/wCU11L0GxIjnRVMgzptI10PxMTT7aoRqCIUnTQzEKTPjG3jVMilc+2dffWhFvNPf8KPcBwhCBo1JkA7dwOunfWdmjeE40qoFZJ0AOu52pU2oUdkSo/DzFSXGRdSIgTJ0/l/5oVcx0JmI7u7ntVHh1u5jbmRGCQNWYkwP3VGk+fvqcGiOL6RWh4naAIJM6R312F4ZisSZnqEPMybhH3RoPbFHOHdFLNntCWf7R31+XsowmHERypXl/DxQ4LwOxhzmAL3ObsZY7c+XsoyziDvB8Y+VQi1TwoqdNQTgGFmfo6T5T86LWVCgBQABoANAByiohUiHWKQSg09KjqRRSNat1nv0iFhhVKg6XFmO6CNvOKOW2oP0ybNhbq7FQjA+ZinPsV5mLgCdshSCYXINSdCR3ERtFLdvKQxGZuUlteWYgQYHnyqgcSxEGCJnbUnbU+yrFq/2XCqIABJJ7QEjMAQOZJNbM2w/SljhdxLom9l7obMsakg6GTPo9w3rztuIk+qPd/OtJ0/dhxHGdox11zSaxztTwryErOPZiFAGum386tJhrkDUe6g+Eu5WDDWOR8RRIY245AGUbd9GF7LKYS4P7yP8opPorDQ3D7Kv4bgmKuDS5aH8X5VbXoZfPpYkDyUn8RU9DaErgo/vG99QPh0BjOf4q0qdBh6+JuHyEfMmrNnoLhhubjctX/IUe0PKx3VW+/41HbayN4r0G10Rwi/3IPmzH5mrdngeHX0bFsf5R3d8UvaH615o2JtbBZPgKfaDn0cPcPiENeqW8Kg0CgeQFSC0P691L3HrXmKcNxL7YYjzhfnVsdGcWw1FtR4sfwFeiizS9WPjR70/Vg7PQ2962IVfuoT8yKuW+hS+tfuHyyr+BrYR/XnTZ/Cl7UesZ2z0Qw67qzn95ifhRHD8Ltp6NtR5KB8aI/nXGltHrFbqB3V1WIPfXU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296" name="AutoShape 8" descr="data:image/jpeg;base64,/9j/4AAQSkZJRgABAQAAAQABAAD/2wCEAAkGBxISEhUTExMVFhUXFyAaFxgYGBseHRseGh8aHxcdGRsaHSggGhslGx0aITEhJSkrLi4uGR8zODMtNygtLisBCgoKDQ0NFQ8PFS0ZFR0tKy0rLS0tLSsrLS0tKysrKystLS0tNys3Ny0rLS0rLTctNzc3Ky0tNzctNy0rKysrK//AABEIAOAA4QMBIgACEQEDEQH/xAAcAAABBAMBAAAAAAAAAAAAAAAEAgMFBgABBwj/xABLEAACAQIEBAMEBwQIAwYHAQABAhEDIQAEEjEFIkFRBhNhMnGBkUJSobHB0fAHFCOSFUNTVGJy4fEWgtIkM2OTo9M0g6KywuLjF//EABcBAQEBAQAAAAAAAAAAAAAAAAABAwL/xAAaEQEBAAIDAAAAAAAAAAAAAAAAEQEhEkFh/9oADAMBAAIRAxEAPwCQy6co9wwQqYRlzYe7CeI5g001CAZG+2IvRea5UYyBAN8M8HcNSUREACCI6A2n0P62w9noai5PslCTF7R/h3EdsQOTrhUpXDMNRVdYmQs6RI73lvQX2wE7na2koqkaidpFxYdvWfcDgwJilZnOltK7KqwQTAgta3T2QD92+LdwjOCqtuljvHzPXuOmAKFPCgmHIwrANaMKCYcGFqMAjyxjYp/q2H/jjCuAQoAwo+4Y2BjcYBth7sbCjthWnGowCkgGYHxwjQMbxmATpxmnChhQjANhYw5TbGQMKEYBwxhQgkASSbAAXPz/AEOuErLkKolj0+8k9AO/3kgYL4hxDL8Op6qjaqrCw6t7h9FJ6/ecVBB8rJ0zWrsNXT0n6NMdT6+/YYofFOPVOIVfJaFpEkqvUaFcgz1Y7HptHUmM41nq+e/jyYB0BRBAMKTpESAdQ7k9zic8K+EjQ05rOvovCJMRqsDUPS026D5YCL4L4Gq5ipzFkpKedj19EHU+uw+w2zMcdoZENlcpTDNTiTPKp+k1R5u2w33tawIXHvGGsaMu3lUAINWId4+jRXcDuTHwsDX0UZig6ouhaZXSF3JbVdzPMbbx8tsFcI0HsfljMTujL/WHzH/VjWA7TlPYX/KPuwPxtT5RgT+RBBm4tf7sap1Jy/Iw1CmDYiRb7NjvgKpxAvR0ESxAE6gvMt2mdiAPmCPXEDP9PjyWApkFTp5SsLvET6jtAtiAoZjlkSNDlgQLQxWbHt6zPzwJWDaRoWzcpAGqSDpuN4kE3Eg6dupGWCihXpk7Qyk7zDBtImCQoBm2zWOKjWYzEO1wpE8w2YgxM9ibxa/awxZ/DHE6dOkQ2qbE8pNpUT6AalPQXm2KG9SXbSd5In6pnqYiRa4HwNsFZDMlKbDlDExE3sDLE7RdhIIIv0JwHVOF5s1U1lYvbe4sQbgd/sOD1GIrw86mgkdBzSZgm5v8Z+PbEsjYitgYUBjWFA4DYxsnGoxojAKBxk40MbwCg2NMcbE4UAcAzjMOMuE4BOMwqMZGA1h3LZdqjaUF+p6KO5/AbmPQkLyOTaq2lbAe03Qfm3p8/UXxJ4rpZMfu+WAapPO0+z9aT1qdOy/CMARxzxFl+HL5ajzKxguJuB3c9LTCjv0kk89Pn1szTqvSbNGoQwQ/TBEqJBAC3HZQAZthVDwxm8zW0IZJhnqPcKDuzN1Jvbcn4xeV4vlchTWjRIq1lphWcgwoUAS5+jMDlHcdxND+WSjklatmiprs2oUqYmCVVUSmLBiFVRqgAem5rXFONvmqoSsJBYCnQU8qMWENVP8AWOO0QOwMzHZ7OGsXqozGoxhnYE6t+VIsigWGxPxIxrwhwPM16y1YCUaVRSXaQpCkEhfrHpaw6nARGZ4fmXrCmAajMYUKLkegFgAOgsPTHRfCnhxMnTds3UQExUZSQFRVkDUx39q/SYF8S9TM5bIjSo11SLgXY++PZHp/vilcarDNu7u4qsNqKyEVVNpIkMb9DN9+gI89YzG5xrAdm8L50agHIGtdiAAY2uT2MReb2EEmN8T5NqbsAWIaN9puBJ6nSD6i24wBXpkrTq0gAFCkgGeYwQGJEfRmNxA7iJDP5hmUobr9ASNSERr2j3DpAMQbEqFYg0i6sFHmc1zIJg6tIEwF03EnbqLt8QOnT0DIGMQd/aI6x8sb80o7pNnIJERcNcEG47x7pw8IemguHViASJJ6hdJBtMwO5Nt8ER6wtRgJHLA7m43mw5b4dyTgMXtAJ3G9rA3tJt6XxvP0/LVALESpJA3Vt1sLQAJH34apSVgjeRuBcwJj6IB6e7AdK8EcR85KkhpDTJ2IJOmO20RNoxZwMVT9nuRK0TUYXc27x19w2Ef4em2LcoxFYFwsYwDCwuATjIwsLjIwCQMLC40ow8AMA2FwrScKiMKjANEYQRh9lOEFMA3GCMlkmqH6qD2n924X19TYeu2FZbKBlNSo2iit2YmJ9x6D/F8Be4p/jDxS2ZXystbLA6DpsWI+if8ADBUhR3v2AS3H/F2mouSyIGsuE1HqxNwJvE7sd7n1xCZLwBUquTUfy6Ce24O+n2ggNuh5jYeu2LF4ayK5XLDMZpArPT06GSap1fQEXkjdQCTNyIjFd8T+MqjjQ4VQsfwQZFoM1YMNf6AsBvcXoleLeMaSURTyuqnTiPMjmYwJFPuRsah2It0mpcRy7uiNSBCvcUgC1yTpMgS7H4mWPfBjeFa+crL5eoSql2J5EkA26gRsg+7a55fNZbIU1p0pzFZVI7aYLAlibU1nV3YgdRfAA+FPDAy9M1M6yrcN5c+yCIHmQYudgO25JjD/AIl8SU6lLyqb+SpIAbTzEAi1MAiL++IvEgYq/FOI1cxrql1q1REoBFKnd4Cj6ZAvqMjfcYieFZHMVqtOoVJU11Qn2iSBqICi8BR2j5GAzi+denqp6ConmhpLyd2YwWk3iw9JxL/s/wArUq1asI2kpp1XgNqS2roYk/DFzHgylUPmZmAq30gxYfXYbD0Hz6Yb474jOX00snSEKCJKxSU9J2sNzBG/vwHl3yT3+w/ljMG+Sfr/AP2/njMDTpXEuHaFpVgOR6ahxciSFDExcSpMR1HbEIUJggkhW02Fosfom87xP5YtlLiyeRl5aJpiRMXgi0jfUIkE/div8TCA8srqBEQd5kfh3ienQiLzNPSdLH2rwDI9dhLct9htYHGVcsUVoPLPKwC8xtIJDchAKiPfhNBixppMiSNMC1hcgmCLSJwtqgaSsGGmNAC80DlRfp8wgC23S+AYzdYldDGTaOkwSLkxa7biQcDpSsApkkgd5JiNPziD2PW2C1E6I5dcyxBb6JMDoCQDHXrOMyeYZa6ww1apDEwAdxcr0ncj7MBZvDSV2qpTDlBTBFwAxAa9o6XI9qDE3jHShiD8JUVNLzAOZiZJmTtJuxIneDBucToGIpQXCgMYMKDYDUYzGzjMBrChjIxgGAUDjYnGKuNssb4DZ9cLK06aedXYJSGwJjWegv0Pbr6Luzns1SyqebXux/7qjbU5HcH16dOskgCkMub4yWfVo0MVi+imsatRnc3i1zA+FQ9neN1eK5g5aHp0oJp01HNK2Go2BJm/QW7Emw03ynDVSlpD10WyTISRJqVXgAEn6UDcBRGBs9xWlQFRciV8wg+bX0gs0TIog2bSbn6I/wARxAcO4VXz1KVR1JqHQxJGv2dTu30zJI1f4YHbBQ3H+LVS3nBzULAhWBIIkmVpofYn5nvvNl4b4S9jM51hSSkEaCQGJQKeckWXUI+sfTB3DRlsglNC4r5lFKzJCrzcxaZ0KGA5iJtaATiCz3E8xVrIsNWqQCh2pIIHP1HqXb1F7YCV4t4sC0glEGjTCgAgHzGtsgMaBuNRvbpYmocTSpVpipS/h0m1NpJ1XVmF29pmJUC/WO+JGt4Sq50I9OxdELuTC3VTJO5MGIF8W/hlHJ8OppTap5tVJCrHNJYk6V+iASQCT8cBBeAPDFcq7108tXCkahzWFQGF6e2N/kcWLNZvL5Ki1HKLrqwQNJk6gJJd9hZT6CPhiA8T8derzhyFCkNSpMA8SCQ7TKibG3Tbrij53j9QgqoKKB7KyBfuQZb49ztgiycX8R1KhIzFbb+qWFQR9ZjdvhM9xthjJ8UqZhmUy6aWYqoHNA21ORJgdW+jvgviXh6tmHK0qQb6OqYEdNRmx/UYsXBPBdPLOlXMVJeCoVbUxqHNJiTYG/Lgrz7pT+zb/wCn88ZiV1Uu6fzD88Zgh3I5vVQpKxJCi+0RaApBH1pg9Tgx638QEeyYJgAaSAQu3+KTJ30iYviE4TThJYrDJYyZ3Ug239xtN/QnuCqljf1BtfTE6uYnbewvvOAYFDQ5UtYAbTH6vPa4ucEvmGTmaRBBXbkEg9R2mJN5wzl2lxCiB3YEEiTcwBYHeO++Hc0gagbkFTGk+oPMCRbsYsLWvOAdo0kVaMiBC1GuGI1GFJAAaPLvBJ1Tb0G/dVVnDMV0xCwb/wCa8KRax6sMEcRpw1MA6UCKFsvYsCvc3W7XkmCQBAWeC+YbDTJsAZiTG/p2Pe8ycBd/CPiM2Qg+WrpSGm92UhYhTI5Sd/Wb46ABjlXhEOHolQRqbkJnTMgH0IgkGL3I7EdYC4ikgYUBhWnCowCIwoDGwMbjAaGMwoDG1UkgAEk7AdcA2SbWJkgQN7mLD7fhhji/GKeThTFTNOP4dK5CTsXK9T/sQJbDHFeOmkTQyi+fnCIMXFPuFJtI6k7TfaBF5bgqZeaucY1qwqGpSp6udhaC5Psrqlr9T8CDGW4U+Y0Z7NVSgR/4jEb6GAVUX3z8zE4a4t4lIpFcvT8vLhiPLAGokbmvBtq30STHtEezhJr5nO1aVRZZWqadKzoRZUN5ak2AUQXIBt9EGMTOTymW4cGp1D5lVjqCQNFOVga2IiJG56mwMTgBuD+HTTrHM1qiU8vpIBcxOxGkGwAi3wgHBvHvFFVhFBjTpGBr0zUaJmB/Vg9GImNhiAzvF6+bqvSqMZiVOkBVI28pbxMzqYlj/h2xMeEvCrrRqfvcIpqapJAYiABPa4PtX9MBWs3w2rX8k5dWIqNOlRqWSzS7zdoG5bp8sdIr06GWoKMw606SEFUBA1FVA0wo5oMnSo7dMQ2d8TUsmooZemKarbW8kkdCi+056y1gZBxXs5RrOy1ctRaqziUYyzKOmkERTAkQd773wExn/Gz6AqJ5CxYR/EPYBNkG1yb7jtiv59a1dHr0AtMFHd5Yan0kg80TJiNNgYE4l814Kr1gqlR5gUCozG2ogFuYTMEnacT2U4RkcrTVcxURyhI0sOvtECnctv6i+AoPC8jUBqr7R0rBUEAk80CYJt922LhwrwZlKVM5nMHzJWdDWQReI3Yza9j2xXPGmZTM1VKRTphdHNERYghF9n1Bvc+sI4Zx8LpJJqVEAXnY3AM2UHlEwJBFhB7YoudXxpTH8PL0SSBcxFNe4kdjIvpFsQ3GeKjMqUqczSNI+BmCBCQQJ9oEHftG8Up6lRgzLKq2gAwNQBBXpcRhjgeTqPVpAUzUDKwdoLRKOOlhci+IOXeWfqL9uMxI/wBGv9X7R+eMxQBlqZ0LDAHyw28myiwHu1T7ul5MriUpwdR03GmI02AjuRBtY6okwcN06cZemQYbyxaLkEGYIbqp6d4IGGFqHRDapJ1J7USRzmSNwFWYnfffBE7lAnlsR0KldokPBvF5UbCRzNcQAAK9YguwJiwtaD9Gbj4dR3wTTzCDLimTLMhY2jS0hVBN2mBAa4h4gSYBaukQA0apJLXPtEAALpB2MtJnsMA+tTTT1CzmAQQdmkqQSYgBKYgyLyDaMMv5kMIMahrKix6xqiIEdLWm9jiX4C6rQreYrVdTqpVVMjTJuRDBSzBT8epOIXMIVKU21CwYqTF2iBpvBFhsSO2AtPgKuBW1sAVLCnSHXUxktpuQB1IFiwEiWOOrRjmPhNEZv3jSoSg0lVMtzFYGkBjoUaiOth3Jx09DImD+vTEVsDGwMbGNjAaAxuMKGM1AXLKoFyzGAANyT2wGJTJIAEk7fiT2HriHzfFfNLZfJnWzctSqp6SA60iNokHV8exw1xWu+aRqdF/Kyw/76uTp1C/XdVmIUe0Gv1wMnE5QZfJUrRpLaYaoJUVCQt0MnVpNzJLRtgGsu1Ph6lacVcyFKu4BIpgsICLM1H2Eiwtt7JyjwipXP7xmamhKVefMeYdQRBP1jJIB2XYRth6hQocPXXVYVK6jRY2p8+qmtRlFogQqj6FgRgI1c3nay8rctTQygDSqgL7ABhBBiSST36YqHs14hSiBl8sjJTqVAFqCfMJbQQTP/d8xmDf0GBuH+F6+aokO4s5Ou+lFgE39qo8zMkxEE4kstw7K5UCm4GYr03laS7KSVMu7QAQDaTuLAxiN8R8erVF1gyi2NNWZaYImJWAagg3DW/w9gnK/EcrlAalAJXqoIaq06F/ylQTM3hZMSCRip8V43Wrqay1GZg0EskKLGPLQGEt1aSe+JbhfhLMVcwXM+UVIDMxET9QbwBMRYbYN4RmeH5XzECVKtQPJU6H0m6y7ITTQQoN2JXV0M4ghOGeFK/EMvScnmYNL1O2pgt4kjTG2OjcHo0srQSnr1+XTCkgACABdpMJMfSOKN4k8X1oh6hWm0nRlyZI7NXEFY25BcbxiL47xGu1NHVnWmUDqpvpkdTIiRvEb7YotnGPGbU2ZGanSCkjl5qje4GyDsWiemKtxbia1R+8UlA1Egs6gmVC6tJkgXO5E+tsGL4XrZujTKqSxTmdzaSTuTv8ACcTPCfDlKjlWSpWRirMxpghLhVBUlzP0ZmBvOIrm/nM2rqYt1mSBbE34Z4K2Y1KxRFWmQajEACYn3mL9OmBc3xGiSNNAKk30ySwHNDGb7EHuJ9AJLgHF6SaRpppMK4LFhBnm62ANiR6E7nFHQeG8Jy6UaOpxVUIqK1grBFAkQeunuRfGcZ47TyyItFJJI0qgABEwQtonYRGOZ8U4oabAoSwAlCWtp30gRMAzBBHTAuT8RZqrWRS4UVXWnzQbMy9YJaO5ki+CK7/STf2bfJvyxmI7y1+ov2/ljMAvJsRQp7nUtxPpC7Ta+3wtOCK6UyaLiTSCmVJG+7hJtpkzHU+uGcpTb92pWgWO/cddN4kEmLie+HuFlDVRHI0lwSSZ9OaTpiIu1hIJwAObJNQ2Jnp6AxY/5tXTvvhzhtNGqLSqBYL3JI5e5JBggCT2tvgzNmkcw3liQ7QA5A0gEEFWZo2vzMs9YwIhVaysBH8NlZZF5Q6QpG26339OuAnsgz+WxRiAkNUZNTCCCw1WERopR0J39knELRyQcgK0qBL+iUxcydut43Mx0xN8MzOjIVKQT+JXeGYFSdMLACltQgEGI6iBcSN4Qor5oLU/MTd4PsiVj/MSxELEtt7wv/h/hlOvl6StSZaKjUVf6bGYadzI32F4jcYt4w3SiBG0WMz7rm5w7GIrAMKGNDGOwUFmYKo3Y7Dt7yTYKLk4Baj872AA3JPQDviJo8WpV3daa1KlNANTrZXknUEB3AAN+s9sR3Gsx5tMmsWo5abUv62uFIvU+qm4A2E7M0DB+Qq5hQzGiqIqzTpbWElhO5kQNR3M+5QCq0HzCKdS0MqkADYAQQN+ZnPLH0ptacDDisA0cmjQxhnP/ePdVa4k0yLHSL94OCs9kHr0xUzFQU6ZUBBpuNQMrSprN4iwkyNzhqnxZVilk0I1HSaljUMkKYN1SGjlEmOgOARlOBpQql85VVmakVWiLuRrBDEC1MWAk9ZJM4er8cesVpUE8um9QIQlmDSLu8Ak7Hl92o4TR8OMGatnmprS3qB2gOVYQbnUz6dIkm5MAkYLznFstQlaVLW7mz1RYnYwhg3iL6bfSwEbQ8I13ak9Yqgo1QWYmFgMukLpNyYF+5ucSz8SyeXJ8secWM+azL5akWJBYwSCJgaibmcVjNZ7MZg0XJZ1qVAsPcfRRnSmjaY3gnUbb74k+H+Cq9VH89nA1SrVDMCLwpuL+7FQPnvEdXNVfIqyZDQFBFOyMTYHU4I6yPdgLL8IrZqm1NUHI0KqppAkX2gC564tdOlw+gwfUcxVUEcl4lSDYGL7QSYk9sJzvi19AbLGkiW1DT5hXfYUzpkwRc9MRSuB+ClGVFPMhQQDJ1Tply2+wMGJvvgvJZ3h1BUSn/FZRCn2jC2B1ex06YpfFc15oFYFqwkn+KxVQ0kEimDA5gQDPTAXHPN8vWA1MFCzLTgU+p73tvPWcBcuM+NKlJyhelTAJubub9FFlgW5h0mcVPjXGKdYNWpqKjNy6qhPKdKzpX2dU/SHphbeHqtahSIDkkGWaPaLNEu1r23xIZbwfUp5UU3XUzanVqUOFmnTAkyBdlPsltxgKJWrux5zffYbbRtecYcs7EKt5BIAG8RaB1n7cHcRyRyp0VVIYzIYgCFFom5EkdbkHE34G4i9HMMtNkam1Mlg3s8p+t9GQQNXciZxQjOcKmhQYq0+Sh7TCqHImxMn4/DEh4S8IUqop12zChabCoAvdWm+oiBNtvjiu8UetTrGmGlASRflKk6pT6MSDta2JDJcXcqEbMJQ1CWhrMFgiDZQTe2oCYtgIn/hxuz/ACH5Y1iC/pE/2uY/mX/qxmGgrJ0iMvS1BwrooI6ggCG0noZEEm4mLRhhiVRXAJBedV9MqGtK39kiTvY7XJ3SZ2ylMayYQaVIAkcpbSZBIEXAkyJIi4c4rVlKasIdSAxAgsqqAuxAkCRcdT6yQhnNd6zVF0krUcFpGkqpgC+2oBb6oiwnEfmnLVAwbU77z3aAbnrMid8TviGirujCnoDqp0gCICqs8t2XWSZMMZJOkRgPhGT/AO0vJjRSJOk7lgBpkWUlWvfvF8AVxY15WhUVFNJCiBByCY1bgnWJZjswv2AxJ8B4g1JWp6v4LVdJJIUtYhxJgyFYesi3QjfEWppSouysZIhGmWqHUCQi2IGnRvqDKDZpLJyPCwz0fMVlKw9VWZASLaAAdMcoIgk/EmMEdaybKaalRClQQNoEWEdIw8MRnAnd1LuW+qAQBt1iJ6kC5sNzviQzGZVImSTso3IG57Ko6ubD1MAx0zNZpaQBaZJhVW7O3RUXqfXYbnEDmDUq1ASq1Kq3p0QZpUCN2drCpUt7RsI/5cO5yvqhjUUamK8iHWVj2KU3K/WYxN+kAsZkqtMrVmikj+DTvUbr/E9T/ijuBgE1WUVJQNmcwze2QSgJNtIA5iBaTyiJAItg/JUqiNUapVWpWIBIBnSVkhT0m45R0i18Cp5zoYC5XLmbloL3tLe08/VFjMRh3h2XpoGFAuWKrz6YlubRpE6hDHrF79MAmrw5uZ87VADH2WlmZeYEBRzQeW3s2kKMIqcWBVlytMoW1AVGIZ11MQSkHRT0sdpJg3GMzXC6Cqf3ivLH2lQF26gBgJjoJYn174weIKVPly1ASDZn52kneFOkXt7UidrYAWjwbOZukKpdlabksQywTqdX5Qqmx0rAubRGJKnwrJUCxqVQ7K2opSg6TA3IsIHeOuITNZ3O5oxFR7TpIkXNwUWAV98nbtg/J+EMwzKXsq1JGohQBaBAvczv6YqN1fFNLLxSy9OnRVmGg3dzOmFhAyySIgvscV7ifHcxWQ1CtRijcwqWU6eZSEpsg2I6EX3ti2fuuSy7Kr5oBle9OmAzMW03jSWIE7gd+oEJTieRy3LSypvdWrMEBJttVMiLCAtpi0QIKzR4dma2YRV8xqLa/MVVPlj+G5WQOUDXp36+/Fq8N+CfJNdQulKhX2mBYhdfRRAHNbrgan4zqVKyUQ9NGE6URHJchGkB2ASAJYWg6RfAmYzrZjzGJqlkChldyEM64OlWubGQbemCrCvC8hQQU69dDpLAAkKeZmYgAHUbtFsPZXjmTSFpUXYgWIQmAPZ5nuJWD/risUKZ8hXpKlEmQQqiDBImSpM2mPXDfEci9WkhbUWKySIAMk/RtHywFiz/AItKMyVPLWne7SXIOw0D2YuCSDt1nFB4nm6YqF6NWtz6ZCuAsALctpBJMfVGwPvkM8oWlTWorAmYZrknUeszsQLjAdLKUnypRSmocxLEAqOQdTJ5gRbucBVc+pqtNyd9RkyRNjPwGHMhmnQkrqST9HlmLWUe/Ydjh+upB1Fl2gxJAB/2vuNr4FatEMRAEg2AvERboLYofzGe8wlzBaZJMC95kdPhgGpW0rrflE2a3xg4c/eqcjlEgG4ta5v1NyTPriZ4b4p/dlkU6O0BionV0JsZgH5x2wBH9F1fqUP/AFP+rGYqf/EdX+1H8o/9vGY7mCmOFZipVoqgZiUQKoAkKrE6rWUcxUdSSZnD9CuWqoCSHUafQlQFPTc832db4juH1iqIUW5TSYFyCIMWI+UHfD1Cr/2hJNgSLnexLAnYSLWxwiUoZQ13orTPOtn2BgGbWhWGoqQTHILg2AuYzU1q+l35mChmcMeU9WUCRbcDoPWVcMrRrZJ1zKsI1gArLajeb36mR64iQDraQfd1np9/xwE6M2q1qZudEEQAdTCAZ1ap2EAyBYRc4uPDeF0quYNapUXTYkQLuAkxrBBAIIsCDtMrjn2Xp3uR36em/wCv9bHwTjKrpFSSknY3gx1g7YDq7cQSDpdWaLDck+6RPzHwxFMxMuWUg+0z3UwDElb1GHRVGlQLC+Kvw3ioYqT8djG9zMDpN/t6lcY4u60w1I6X1X9pmA3A1kBR6Be2IqwV8xpCs1UpvzFP4hH/AIY2RZiOZRHW8Y0mXZFbyqQpgCfOrFTf0ZwEHeACexxHcG4saqazUWmwNyQXe4uQwUxcDqPfgmnmKIksa1ZiYkgDvu0sZj06YBqocuHY16z12iNKz6TzPuLHYNucH0M6tdXCIKQCBAS076hqZm6Dc2HXfoFWrigjPTydMKB7TAt2vJMDf6vzjFZzHiV6iIKjECGUgQABF+UAXJuPW14OAsGbpZOgo82uKkwpWmCd9QOkkBbA7AbR0wW/GMpQH8PLzB3qtP0vqUwV+tYwQYmMcvzua1yZJ5+U+guATHy9218Tud4/S/dUoqrM86n5oUtqsIW/smNwfU4ostfxlXdvLpfw1IgJTVFJBmQQQ5kDaIt177VsxWcBzrlyDqLNMAcyy3Idh2tMdMVrKeIQtVGWmnKmnml16aSoNPUoXtJPSYxMcO8d5g1HCwuppEAnTsAAGJCr633jpgiX/oDNl0ANSBUhtI0qUBG4EK0ib7+uNUPBVStTYQEBZp1ysRaywTEgkEWIM3GAv+JM0x5qlbmYSBoBmwEaEmNQHvnYziNzfiJ1ksahax5nzLBxJiIaEMdD327xVyy/g5adelXqV0EFoUAkHVTcQGJECCSDHSOuJJq+QT+G+YSAAbFCCbgkwCWaBefTFKyobUmimg8yR7NwVR2IDHc8ttXT1wnMVawRldipVlA0mCdWvcrFuWPjgLjw/imQQFKSVXUEwFpVWHcmSALkm04QPE6U10JlaqkSA7BEAHQnUfjtikVqj16KEsarXAJeCFEhQbSdiZP2zgDiyVSlJXp6nKyWZiGMlo3HYDoOuKLTxvxpXE06tCi2r2GBBKzZTEmY72xTuJcTNQRpVYEQoOwJN5J3Le4wO2H6PDKtTKI41FxrBFy3K7AD15Qog4rxoVQdWk6h0MzG956RtgHXcAwwIm8gz8fUb7YjszUG0SvTm77239fSMGpm1BAdYMz6gmZ/2OF1qCMwBBkDaBzdRMbz3wAtEqZKtLFfpdYnbt03PxwBmq+m8gyNomLG+CcvTVH1K6mRzKVMCTtc/fjdF6fmLqQAwL2iBJm1r+s4Cs/vp7DGYlv3yj9Qfr4Y3jSeo3w6kfLQxaVBsYMg2md7DoOvbGsxUMqYJ0mL9pJv2N/z3xvI11NFQ28QLgXBgFpBtfbl9ne2Gq2sajAAK7bW6R6XxmHcxnTBAkdxJ+7uPzxrKJud7yT7v0ca/ctd5EsJg/Hb5faO+Jnw21JMrVNQrqdmUe2WAKkXERp16dpPcEbBFUKnw6eve2H2WCIna/rOHXygstM6vaDdBPQg2sRB2kX7YKNIGCAT3BYD4A+778FPcKzZparwGEGP10OCa/E2qyGYmTJGoQCbMY7m3ywHQow3Msr6Hr8sEU6IEwPh8ZwEnwTib5dmRNIDCJZQ0C+0g/Ib/LE0/iDMHRor0wSwnSAu8XgIL3n4dcVQ0bWtIg37/hfAiV45YYEHsZO9ln4fbiC1eIuK128yka2tReZkETaFNp2sI3jacU+sukE3g2/V/XEg9J9IME23j12xi5AGzBj3+EQL9MUQtM6jABI6jY/btOHc3QZUptp0qRbZtupjeffb44mszlVUl1Ygv7UgFekEdfnhX7rywawAAOlNBPv080Sdv+acEAUcuQqsRJa49k7xY80+8acG8KApvzgWM9fT17SPiMLamWemn7wnMs3WpC/4SNBgz2BAwW/D2VSRVpvJ2UkG0gHmAkWBHwwURX4mEfUFgSIE3EWJB6dGk7GJkCMEcU4slWmH8paYUH2drwFm8x69zivPduYAzIj/AC+naYxZvD2QdvMDUahUGH0qGJ3sF1D5+nUnEB/g/wAQoshqa1ACzHUEGgHVtJibm+wFu2HeK8UVpelBVjHM9OFPoQVBEfRIaZPYSH/Rzo8jK1wFLQNBnSZ0SdpFr+hwDmcoylj5FYKYsyPCxqmItBnf0+YBZXPNQqipB0+2A4F1jqs3kfA23BIxJeI81UrK1cqokAKFjawHskiQN9J3ntiPGS1Ah/MSJ061ZRBjYsuw9PT34XRy7LR0syM1+XzJMkHorRsPmQN8BYPBnjJsvR/d6tLUQzFSzhBDHUwJZd9RJkm8+mJfMeIaZ1s1DLslQAQaqwSupSCTTuREekHHNsnloqaWUAMu+95aJJJjb7vTBNOoykqeYM4BEkgKC2qBtJlYPp8qiSzlHK1WC08sgKMWOnNU3OloDcpSQtxBO2Ku3CmOsGompWChvNQLeDAAmVv7QMAgg+kymQjNUwjkK1RVYqSJTUJBI6GJj0GGuKZKXqlRYNT+0fmMFVgqNYVhfVJ2gn1JkEe7DmcKFQBEgxvzXiIbp2wZnMmYQMZYsbXsqgafvj4YjKmWIcaeUggzG0X2wDfmf+Ef5x+WMwz5R+sP5B+WMxrsmT+TQmglyOWJgH2hcCdp74JSsGK2F5WRB6GADMEEkR3jvhrhenykkHYde4G2HaqKIAkXBvBi/f3T8sZI1lUIVXJJULJBUEXWJgRt6nphrUEpA6pmTFgD8PiMOpWBpBOumLfKfmD0GN1stOlRsqhYG203O2w23se2AcyAhJM81+nX1/PBVJ5Fup7YSCALdLbRhmjUqAmRy7gjcX2g/HBRqsYv/phaVPTDKsLCT8vwnCwbDr9n++AXrJGx/X44Wa5I1d9/w+yPtw2qiw6+gj54Sq9LA9J7HaL9fwwBVSqTT0hQT0Jjp8RaJ+fph2nUntPY7/qcCVEmxIv+P6+zCwAABP2fbfAFlo7D54Sxm9reh9OvyOB12HN7uW9thvh6nHv6j9fP54AhX7i/69fdjQa8RJn9dfdhpQb25fWLf6XxtlOoELMQeh+f22wDhgnb1Bj8cbVh1H6/U4HpIw3Hz9OnxxpqcuDJAi8RH6+WAkVzbj2XYf5WI+3f/fBH9L5gKYrVtursfvwFUoUgD/Eqz0mmpn0HP2n4T6YGzLkSL7doPoTfEE8eP5m38aesMFIvbqL7403G2az08s82vRHumQwjFf8AN13HW0bGPQ9cPLlpuagE+8HpN8BMDiFLrlqRMRylU2JiwW1iRY9u2G8pWoBv4mWJWLMtUgzcmRMGfQDEavDGO9dBe0km/eFB+WCf3Coo/wDiKVTpIJnvaQP0cBIjL8PdiGFcKY0wUMR7XUzf8cLOVyUiK2cUgQCrKpiZglYNp64hlIA5oj/fG/OA629L/wC2AkMxwnJVHUPmMwKRVmDMSWDgoCNWk8sHbYGe+A+JcDyVFS2XrPUeBBqOIvMwNAvt164jM1mW1AqCYXTHvMnse1sN1sw5HOqi1+/p092KIvUPT+cfnjMBfup7j5j88ZjTktDcLqOFQ9NIG4t64kc5U5QZFvf6fZiU4JwJP3WlVauqllBE3j4D77/DA2dylHSStVC1jAU9D7+14i+M3KvVM4UBYdCY6TN7dT7Rv78S1AjeR/t/rOK8ylhcD2oPut8D/pjonhvwimZpaxX03gjyzIPxf9Qe2AgVzO4kmP1fC1zAG5ibH8MXM/s8S/8AGsdx5Y/FsOU/2epEec3yv9+JVUtaom8DeLW/XTDhn322j9Xxd0/Z7RiDWqfZ+INvTBmX8BZYbvWb3sv4LP24Uc5qCQYsY+XaD+t8NrSqkkmB0O0D0if1GOq0/BGSB1eWSe5dvwIwYnhbJgR5A+bfn2wo5OzNYzJMlu2/QxvBn9Th8tbfsdp9Yt78dXXw7lRtRX34KPBcvBBopcXsMKOPjUAJMz2HfaR+tsKo1bxIuLbfHfrcY6qfCuTO9Bf5n/6sPjw7lB/Ur2uSfxwo5DUdtQgggG8fGL98KWrC3sfQGB75G/yx1xfDuU/u9P0tP34WeCZRb+RRHqVUYDkNarqZiOUEmF9Og9SNp640a5Fr7el522/V8dip8Gyg5hQoe/Qn3xh4ZGgP6ukP+VfywHFvOPpPvOFNUJ7d9592O1MlEf2Y9+nDRzmXW3m0VP8AnQfjgOM6SQYW/wDv+OH8vQfYKW7BQTE9o6frrjrdTjmUUgNmaAJ2HmL+eGKnifJDfNUtpgMCbeg6+m+A5vTy1c28mp/Ify74IXhGaO1CpffkI+cjHQaniXJqoY5inB2vJ+QvhpPFeUY8rs3YimxB9xiMBRD4fzb2OXePeo/HG6fhTORAokDsXT/qxf18QUCSF8xyNwtNjHv/AF0OFvxpACfKrx60yPvMj44CjJ4QzZJ1UxFt6i/nuLYyp4LzRmFRbjd726W6Ytr+KaP1G+JQe/dsBP4yURFJje99u14wFM/4EzP10+Z/LGYs3/FY/s2+3GY0HGuHlhSWLyBAJj7zbD4p1jsgPSIHrO/4YL4JmaT06akrIAU9xsJIJFtzv2xZF4SrTprEqD7S8w/5hJI6DY9ccIplTh9WoAugqQDJKi3y722+2cO5SlmcqdVCs4Pbr1i09b3Hc46DQhdD8zctwaZMSQT0Qho7gDb2ouZw6vTBIVtTMuuJTT2JUKS5BM2vcXvgKdS8T8XldPOFBt5dm6mbgmPht78S2Q8S8VCEtSVjMy6H5DS0ADa/piyVlXU97lOZSi6RGxMReOgjDtKrWUgTYbGAJHQWFoEW0/HfEVXcxxfjgh1pUyI20iI7+3+Pa2Gct4x4rAJSmJFj5TGY9zfq+LrnqBrKFBZJjSVNjaJYhSRubAj3DfBuUo0acJqLOVB0NUkkTBYK5kDfAc5qeMeJCdToB0/hxtHcH5euMqeL88xUhmDRsosb7BNE7Y6ihT2UUKRYiQI2J5d+oO0Xw1kswtQlNdM1Es4S5W5EXX3e42xRyyhxzi7M2ipVljOk0xaewYWHutbG6/FOL0hz1awAF7GBN9ysT8cdKzbFysU2bpdIBiQ2puYAGLGPjgKpwdDUOimqGB7LeWRsW0whD/GI+OA57keO52rP/aK7R0DuI7TBA+zridXK8TJKl62kCSpqXEmxkNO4PyODs/wuoxU5dC4Mwdam432CjoT1n5YI4FwnNNUFWox9mSEN3EmOYcnb6doNjNwAHDuIqhdq9amqxOuqQNO1+e24Hx6YjjwOvmDK12ZidzrLT07wI9T0xdOPeHaubceZWApLIWmoaF30sRqhmvBJ2AthjIeDDRYmlmGAMmNOxMTF56DYjYfFRXsv4ArwCalNLb6WP2ad8OHwJmYI8xD6xFupib/MYuAydRd2FWNgzuoPXa9/iQJ9MNpxPL0nFNkYM5EwEYT2sSx90Tf1xBU6Hgmsht5bzbmWny+4c0bdMGJ4GfdnSfTof5dsXijXDQVFjcEaSD8QThLVKgXdSfUE/ONh+r4CsUfBNADmLFu4Cj/8cEUPCmXTZGY+rH7hA+zFipVSQNYAPZTI9LkAn5DCgBgIqjwjLLY0yPiT90Yl6OUpwNK29D2+ONFJ7Ya8oi4t8ffgCxRXt9p+7G0oqNhvvf77zhgZsj2h+eH6VVW2b4HAa8hewwy/DaJEGmhHYqP1vgrTfe0bbj398KjAQX9B5f8AsKX8i/ljMSUfqMZjseQgYwdluMV02qH43wBjMcos/DfGNWk2rQs9xYn398WDJftGWSWVwTE8xIttAmB7og9cc4xmA67lvH9FmBlAfpFgAT0B2H34lMh4spuTLqZsjcsr2sBEehGOHY2GI2wWu9UuL0KpirU0uvsuHQEydgV9m3a8DfE5lM7RpgANIMzqctO2+q490xjzcuacbOw+Jw7/AElW/tX/AJjiQeljxOnuGpgmAPQeliD9mHqXEgTyxEXkqL9tU/cD8seYxxOv/a1P5jhQ4tX386p/McEelq3kllqFafnDqGAMdi1zEH54e8+m1OHNKDPKWEReRa0RaceZG4vXO9Z/5jja8XzAECs4HYMRhCvR3AuFZakyvrQuZK/R3+qmoqABawG2LC1YdGFus/gDjymvHMyNq9Qf8xw4PEeb/vFT54o9TBhtrBvfbDQBFtS/r8ceYKfijOjbMVPn/phweL8//eanzH5Yg9OgzvG+AszwjWXOsHUAIZVIWPqkQfmTjzl/xnn/AO8v9n5YcHjjiH94b7PywHoHJeGxSgoV1baiDMWsRTKhhY2PfEpl8s6zqZTe0Kw6+rmfsx5wX9oPER/Xk/DD4/aXxH+1H8uA9FEWuAT7v9N8MZmoKa6irtfamCSb2sD2+73DHAR+1DiP10/l/wBcED9q+fi+g9pGCu9rmbSCfTUDPuusx88bFcnfTHv/AB2OOFr+1vNdaVM/E/lghP2wV+tBIj63+mA7a5Ug7D3H574HamvRo/X245NQ/bOw3yo+Df6Ycb9tE75T/wBQf9OA62K7LAJgdyQPcN798O08+rAEQQQCD6Hrjj1P9sqgz+5k/wDzf/1w6f21r/cj/wCcP/bwHXPOX6w/mGMxxv8A/wBlH9zP/n//AM8Zix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298" name="AutoShape 10" descr="data:image/jpeg;base64,/9j/4AAQSkZJRgABAQAAAQABAAD/2wCEAAkGBxISEhUTExMVFhUXFyAaFxgYGBseHRseGh8aHxcdGRsaHSggGhslGx0aITEhJSkrLi4uGR8zODMtNygtLisBCgoKDQ0NFQ8PFS0ZFR0tKy0rLS0tLSsrLS0tKysrKystLS0tNys3Ny0rLS0rLTctNzc3Ky0tNzctNy0rKysrK//AABEIAOAA4QMBIgACEQEDEQH/xAAcAAABBAMBAAAAAAAAAAAAAAAEAgMFBgABBwj/xABLEAACAQIEBAMEBwQIAwYHAQABAhEDIQAEEjEFIkFRBhNhMnGBkUJSobHB0fAHFCOSFUNTVGJy4fEWgtIkM2OTo9M0g6KywuLjF//EABcBAQEBAQAAAAAAAAAAAAAAAAABAwL/xAAaEQEBAAIDAAAAAAAAAAAAAAAAEQEhEkFh/9oADAMBAAIRAxEAPwCQy6co9wwQqYRlzYe7CeI5g001CAZG+2IvRea5UYyBAN8M8HcNSUREACCI6A2n0P62w9noai5PslCTF7R/h3EdsQOTrhUpXDMNRVdYmQs6RI73lvQX2wE7na2koqkaidpFxYdvWfcDgwJilZnOltK7KqwQTAgta3T2QD92+LdwjOCqtuljvHzPXuOmAKFPCgmHIwrANaMKCYcGFqMAjyxjYp/q2H/jjCuAQoAwo+4Y2BjcYBth7sbCjthWnGowCkgGYHxwjQMbxmATpxmnChhQjANhYw5TbGQMKEYBwxhQgkASSbAAXPz/AEOuErLkKolj0+8k9AO/3kgYL4hxDL8Op6qjaqrCw6t7h9FJ6/ecVBB8rJ0zWrsNXT0n6NMdT6+/YYofFOPVOIVfJaFpEkqvUaFcgz1Y7HptHUmM41nq+e/jyYB0BRBAMKTpESAdQ7k9zic8K+EjQ05rOvovCJMRqsDUPS026D5YCL4L4Gq5ipzFkpKedj19EHU+uw+w2zMcdoZENlcpTDNTiTPKp+k1R5u2w33tawIXHvGGsaMu3lUAINWId4+jRXcDuTHwsDX0UZig6ouhaZXSF3JbVdzPMbbx8tsFcI0HsfljMTujL/WHzH/VjWA7TlPYX/KPuwPxtT5RgT+RBBm4tf7sap1Jy/Iw1CmDYiRb7NjvgKpxAvR0ESxAE6gvMt2mdiAPmCPXEDP9PjyWApkFTp5SsLvET6jtAtiAoZjlkSNDlgQLQxWbHt6zPzwJWDaRoWzcpAGqSDpuN4kE3Eg6dupGWCihXpk7Qyk7zDBtImCQoBm2zWOKjWYzEO1wpE8w2YgxM9ibxa/awxZ/DHE6dOkQ2qbE8pNpUT6AalPQXm2KG9SXbSd5In6pnqYiRa4HwNsFZDMlKbDlDExE3sDLE7RdhIIIv0JwHVOF5s1U1lYvbe4sQbgd/sOD1GIrw86mgkdBzSZgm5v8Z+PbEsjYitgYUBjWFA4DYxsnGoxojAKBxk40MbwCg2NMcbE4UAcAzjMOMuE4BOMwqMZGA1h3LZdqjaUF+p6KO5/AbmPQkLyOTaq2lbAe03Qfm3p8/UXxJ4rpZMfu+WAapPO0+z9aT1qdOy/CMARxzxFl+HL5ajzKxguJuB3c9LTCjv0kk89Pn1szTqvSbNGoQwQ/TBEqJBAC3HZQAZthVDwxm8zW0IZJhnqPcKDuzN1Jvbcn4xeV4vlchTWjRIq1lphWcgwoUAS5+jMDlHcdxND+WSjklatmiprs2oUqYmCVVUSmLBiFVRqgAem5rXFONvmqoSsJBYCnQU8qMWENVP8AWOO0QOwMzHZ7OGsXqozGoxhnYE6t+VIsigWGxPxIxrwhwPM16y1YCUaVRSXaQpCkEhfrHpaw6nARGZ4fmXrCmAajMYUKLkegFgAOgsPTHRfCnhxMnTds3UQExUZSQFRVkDUx39q/SYF8S9TM5bIjSo11SLgXY++PZHp/vilcarDNu7u4qsNqKyEVVNpIkMb9DN9+gI89YzG5xrAdm8L50agHIGtdiAAY2uT2MReb2EEmN8T5NqbsAWIaN9puBJ6nSD6i24wBXpkrTq0gAFCkgGeYwQGJEfRmNxA7iJDP5hmUobr9ASNSERr2j3DpAMQbEqFYg0i6sFHmc1zIJg6tIEwF03EnbqLt8QOnT0DIGMQd/aI6x8sb80o7pNnIJERcNcEG47x7pw8IemguHViASJJ6hdJBtMwO5Nt8ER6wtRgJHLA7m43mw5b4dyTgMXtAJ3G9rA3tJt6XxvP0/LVALESpJA3Vt1sLQAJH34apSVgjeRuBcwJj6IB6e7AdK8EcR85KkhpDTJ2IJOmO20RNoxZwMVT9nuRK0TUYXc27x19w2Ef4em2LcoxFYFwsYwDCwuATjIwsLjIwCQMLC40ow8AMA2FwrScKiMKjANEYQRh9lOEFMA3GCMlkmqH6qD2n924X19TYeu2FZbKBlNSo2iit2YmJ9x6D/F8Be4p/jDxS2ZXystbLA6DpsWI+if8ADBUhR3v2AS3H/F2mouSyIGsuE1HqxNwJvE7sd7n1xCZLwBUquTUfy6Ce24O+n2ggNuh5jYeu2LF4ayK5XLDMZpArPT06GSap1fQEXkjdQCTNyIjFd8T+MqjjQ4VQsfwQZFoM1YMNf6AsBvcXoleLeMaSURTyuqnTiPMjmYwJFPuRsah2It0mpcRy7uiNSBCvcUgC1yTpMgS7H4mWPfBjeFa+crL5eoSql2J5EkA26gRsg+7a55fNZbIU1p0pzFZVI7aYLAlibU1nV3YgdRfAA+FPDAy9M1M6yrcN5c+yCIHmQYudgO25JjD/AIl8SU6lLyqb+SpIAbTzEAi1MAiL++IvEgYq/FOI1cxrql1q1REoBFKnd4Cj6ZAvqMjfcYieFZHMVqtOoVJU11Qn2iSBqICi8BR2j5GAzi+denqp6ConmhpLyd2YwWk3iw9JxL/s/wArUq1asI2kpp1XgNqS2roYk/DFzHgylUPmZmAq30gxYfXYbD0Hz6Yb474jOX00snSEKCJKxSU9J2sNzBG/vwHl3yT3+w/ljMG+Sfr/AP2/njMDTpXEuHaFpVgOR6ahxciSFDExcSpMR1HbEIUJggkhW02Fosfom87xP5YtlLiyeRl5aJpiRMXgi0jfUIkE/div8TCA8srqBEQd5kfh3ienQiLzNPSdLH2rwDI9dhLct9htYHGVcsUVoPLPKwC8xtIJDchAKiPfhNBixppMiSNMC1hcgmCLSJwtqgaSsGGmNAC80DlRfp8wgC23S+AYzdYldDGTaOkwSLkxa7biQcDpSsApkkgd5JiNPziD2PW2C1E6I5dcyxBb6JMDoCQDHXrOMyeYZa6ww1apDEwAdxcr0ncj7MBZvDSV2qpTDlBTBFwAxAa9o6XI9qDE3jHShiD8JUVNLzAOZiZJmTtJuxIneDBucToGIpQXCgMYMKDYDUYzGzjMBrChjIxgGAUDjYnGKuNssb4DZ9cLK06aedXYJSGwJjWegv0Pbr6Luzns1SyqebXux/7qjbU5HcH16dOskgCkMub4yWfVo0MVi+imsatRnc3i1zA+FQ9neN1eK5g5aHp0oJp01HNK2Go2BJm/QW7Emw03ynDVSlpD10WyTISRJqVXgAEn6UDcBRGBs9xWlQFRciV8wg+bX0gs0TIog2bSbn6I/wARxAcO4VXz1KVR1JqHQxJGv2dTu30zJI1f4YHbBQ3H+LVS3nBzULAhWBIIkmVpofYn5nvvNl4b4S9jM51hSSkEaCQGJQKeckWXUI+sfTB3DRlsglNC4r5lFKzJCrzcxaZ0KGA5iJtaATiCz3E8xVrIsNWqQCh2pIIHP1HqXb1F7YCV4t4sC0glEGjTCgAgHzGtsgMaBuNRvbpYmocTSpVpipS/h0m1NpJ1XVmF29pmJUC/WO+JGt4Sq50I9OxdELuTC3VTJO5MGIF8W/hlHJ8OppTap5tVJCrHNJYk6V+iASQCT8cBBeAPDFcq7108tXCkahzWFQGF6e2N/kcWLNZvL5Ki1HKLrqwQNJk6gJJd9hZT6CPhiA8T8derzhyFCkNSpMA8SCQ7TKibG3Tbrij53j9QgqoKKB7KyBfuQZb49ztgiycX8R1KhIzFbb+qWFQR9ZjdvhM9xthjJ8UqZhmUy6aWYqoHNA21ORJgdW+jvgviXh6tmHK0qQb6OqYEdNRmx/UYsXBPBdPLOlXMVJeCoVbUxqHNJiTYG/Lgrz7pT+zb/wCn88ZiV1Uu6fzD88Zgh3I5vVQpKxJCi+0RaApBH1pg9Tgx638QEeyYJgAaSAQu3+KTJ30iYviE4TThJYrDJYyZ3Ug239xtN/QnuCqljf1BtfTE6uYnbewvvOAYFDQ5UtYAbTH6vPa4ucEvmGTmaRBBXbkEg9R2mJN5wzl2lxCiB3YEEiTcwBYHeO++Hc0gagbkFTGk+oPMCRbsYsLWvOAdo0kVaMiBC1GuGI1GFJAAaPLvBJ1Tb0G/dVVnDMV0xCwb/wCa8KRax6sMEcRpw1MA6UCKFsvYsCvc3W7XkmCQBAWeC+YbDTJsAZiTG/p2Pe8ycBd/CPiM2Qg+WrpSGm92UhYhTI5Sd/Wb46ABjlXhEOHolQRqbkJnTMgH0IgkGL3I7EdYC4ikgYUBhWnCowCIwoDGwMbjAaGMwoDG1UkgAEk7AdcA2SbWJkgQN7mLD7fhhji/GKeThTFTNOP4dK5CTsXK9T/sQJbDHFeOmkTQyi+fnCIMXFPuFJtI6k7TfaBF5bgqZeaucY1qwqGpSp6udhaC5Psrqlr9T8CDGW4U+Y0Z7NVSgR/4jEb6GAVUX3z8zE4a4t4lIpFcvT8vLhiPLAGokbmvBtq30STHtEezhJr5nO1aVRZZWqadKzoRZUN5ak2AUQXIBt9EGMTOTymW4cGp1D5lVjqCQNFOVga2IiJG56mwMTgBuD+HTTrHM1qiU8vpIBcxOxGkGwAi3wgHBvHvFFVhFBjTpGBr0zUaJmB/Vg9GImNhiAzvF6+bqvSqMZiVOkBVI28pbxMzqYlj/h2xMeEvCrrRqfvcIpqapJAYiABPa4PtX9MBWs3w2rX8k5dWIqNOlRqWSzS7zdoG5bp8sdIr06GWoKMw606SEFUBA1FVA0wo5oMnSo7dMQ2d8TUsmooZemKarbW8kkdCi+056y1gZBxXs5RrOy1ctRaqziUYyzKOmkERTAkQd773wExn/Gz6AqJ5CxYR/EPYBNkG1yb7jtiv59a1dHr0AtMFHd5Yan0kg80TJiNNgYE4l814Kr1gqlR5gUCozG2ogFuYTMEnacT2U4RkcrTVcxURyhI0sOvtECnctv6i+AoPC8jUBqr7R0rBUEAk80CYJt922LhwrwZlKVM5nMHzJWdDWQReI3Yza9j2xXPGmZTM1VKRTphdHNERYghF9n1Bvc+sI4Zx8LpJJqVEAXnY3AM2UHlEwJBFhB7YoudXxpTH8PL0SSBcxFNe4kdjIvpFsQ3GeKjMqUqczSNI+BmCBCQQJ9oEHftG8Up6lRgzLKq2gAwNQBBXpcRhjgeTqPVpAUzUDKwdoLRKOOlhci+IOXeWfqL9uMxI/wBGv9X7R+eMxQBlqZ0LDAHyw28myiwHu1T7ul5MriUpwdR03GmI02AjuRBtY6okwcN06cZemQYbyxaLkEGYIbqp6d4IGGFqHRDapJ1J7USRzmSNwFWYnfffBE7lAnlsR0KldokPBvF5UbCRzNcQAAK9YguwJiwtaD9Gbj4dR3wTTzCDLimTLMhY2jS0hVBN2mBAa4h4gSYBaukQA0apJLXPtEAALpB2MtJnsMA+tTTT1CzmAQQdmkqQSYgBKYgyLyDaMMv5kMIMahrKix6xqiIEdLWm9jiX4C6rQreYrVdTqpVVMjTJuRDBSzBT8epOIXMIVKU21CwYqTF2iBpvBFhsSO2AtPgKuBW1sAVLCnSHXUxktpuQB1IFiwEiWOOrRjmPhNEZv3jSoSg0lVMtzFYGkBjoUaiOth3Jx09DImD+vTEVsDGwMbGNjAaAxuMKGM1AXLKoFyzGAANyT2wGJTJIAEk7fiT2HriHzfFfNLZfJnWzctSqp6SA60iNokHV8exw1xWu+aRqdF/Kyw/76uTp1C/XdVmIUe0Gv1wMnE5QZfJUrRpLaYaoJUVCQt0MnVpNzJLRtgGsu1Ph6lacVcyFKu4BIpgsICLM1H2Eiwtt7JyjwipXP7xmamhKVefMeYdQRBP1jJIB2XYRth6hQocPXXVYVK6jRY2p8+qmtRlFogQqj6FgRgI1c3nay8rctTQygDSqgL7ABhBBiSST36YqHs14hSiBl8sjJTqVAFqCfMJbQQTP/d8xmDf0GBuH+F6+aokO4s5Ou+lFgE39qo8zMkxEE4kstw7K5UCm4GYr03laS7KSVMu7QAQDaTuLAxiN8R8erVF1gyi2NNWZaYImJWAagg3DW/w9gnK/EcrlAalAJXqoIaq06F/ylQTM3hZMSCRip8V43Wrqay1GZg0EskKLGPLQGEt1aSe+JbhfhLMVcwXM+UVIDMxET9QbwBMRYbYN4RmeH5XzECVKtQPJU6H0m6y7ITTQQoN2JXV0M4ghOGeFK/EMvScnmYNL1O2pgt4kjTG2OjcHo0srQSnr1+XTCkgACABdpMJMfSOKN4k8X1oh6hWm0nRlyZI7NXEFY25BcbxiL47xGu1NHVnWmUDqpvpkdTIiRvEb7YotnGPGbU2ZGanSCkjl5qje4GyDsWiemKtxbia1R+8UlA1Egs6gmVC6tJkgXO5E+tsGL4XrZujTKqSxTmdzaSTuTv8ACcTPCfDlKjlWSpWRirMxpghLhVBUlzP0ZmBvOIrm/nM2rqYt1mSBbE34Z4K2Y1KxRFWmQajEACYn3mL9OmBc3xGiSNNAKk30ySwHNDGb7EHuJ9AJLgHF6SaRpppMK4LFhBnm62ANiR6E7nFHQeG8Jy6UaOpxVUIqK1grBFAkQeunuRfGcZ47TyyItFJJI0qgABEwQtonYRGOZ8U4oabAoSwAlCWtp30gRMAzBBHTAuT8RZqrWRS4UVXWnzQbMy9YJaO5ki+CK7/STf2bfJvyxmI7y1+ov2/ljMAvJsRQp7nUtxPpC7Ta+3wtOCK6UyaLiTSCmVJG+7hJtpkzHU+uGcpTb92pWgWO/cddN4kEmLie+HuFlDVRHI0lwSSZ9OaTpiIu1hIJwAObJNQ2Jnp6AxY/5tXTvvhzhtNGqLSqBYL3JI5e5JBggCT2tvgzNmkcw3liQ7QA5A0gEEFWZo2vzMs9YwIhVaysBH8NlZZF5Q6QpG26339OuAnsgz+WxRiAkNUZNTCCCw1WERopR0J39knELRyQcgK0qBL+iUxcydut43Mx0xN8MzOjIVKQT+JXeGYFSdMLACltQgEGI6iBcSN4Qor5oLU/MTd4PsiVj/MSxELEtt7wv/h/hlOvl6StSZaKjUVf6bGYadzI32F4jcYt4w3SiBG0WMz7rm5w7GIrAMKGNDGOwUFmYKo3Y7Dt7yTYKLk4Baj872AA3JPQDviJo8WpV3daa1KlNANTrZXknUEB3AAN+s9sR3Gsx5tMmsWo5abUv62uFIvU+qm4A2E7M0DB+Qq5hQzGiqIqzTpbWElhO5kQNR3M+5QCq0HzCKdS0MqkADYAQQN+ZnPLH0ptacDDisA0cmjQxhnP/ePdVa4k0yLHSL94OCs9kHr0xUzFQU6ZUBBpuNQMrSprN4iwkyNzhqnxZVilk0I1HSaljUMkKYN1SGjlEmOgOARlOBpQql85VVmakVWiLuRrBDEC1MWAk9ZJM4er8cesVpUE8um9QIQlmDSLu8Ak7Hl92o4TR8OMGatnmprS3qB2gOVYQbnUz6dIkm5MAkYLznFstQlaVLW7mz1RYnYwhg3iL6bfSwEbQ8I13ak9Yqgo1QWYmFgMukLpNyYF+5ucSz8SyeXJ8secWM+azL5akWJBYwSCJgaibmcVjNZ7MZg0XJZ1qVAsPcfRRnSmjaY3gnUbb74k+H+Cq9VH89nA1SrVDMCLwpuL+7FQPnvEdXNVfIqyZDQFBFOyMTYHU4I6yPdgLL8IrZqm1NUHI0KqppAkX2gC564tdOlw+gwfUcxVUEcl4lSDYGL7QSYk9sJzvi19AbLGkiW1DT5hXfYUzpkwRc9MRSuB+ClGVFPMhQQDJ1Tply2+wMGJvvgvJZ3h1BUSn/FZRCn2jC2B1ex06YpfFc15oFYFqwkn+KxVQ0kEimDA5gQDPTAXHPN8vWA1MFCzLTgU+p73tvPWcBcuM+NKlJyhelTAJubub9FFlgW5h0mcVPjXGKdYNWpqKjNy6qhPKdKzpX2dU/SHphbeHqtahSIDkkGWaPaLNEu1r23xIZbwfUp5UU3XUzanVqUOFmnTAkyBdlPsltxgKJWrux5zffYbbRtecYcs7EKt5BIAG8RaB1n7cHcRyRyp0VVIYzIYgCFFom5EkdbkHE34G4i9HMMtNkam1Mlg3s8p+t9GQQNXciZxQjOcKmhQYq0+Sh7TCqHImxMn4/DEh4S8IUqop12zChabCoAvdWm+oiBNtvjiu8UetTrGmGlASRflKk6pT6MSDta2JDJcXcqEbMJQ1CWhrMFgiDZQTe2oCYtgIn/hxuz/ACH5Y1iC/pE/2uY/mX/qxmGgrJ0iMvS1BwrooI6ggCG0noZEEm4mLRhhiVRXAJBedV9MqGtK39kiTvY7XJ3SZ2ylMayYQaVIAkcpbSZBIEXAkyJIi4c4rVlKasIdSAxAgsqqAuxAkCRcdT6yQhnNd6zVF0krUcFpGkqpgC+2oBb6oiwnEfmnLVAwbU77z3aAbnrMid8TviGirujCnoDqp0gCICqs8t2XWSZMMZJOkRgPhGT/AO0vJjRSJOk7lgBpkWUlWvfvF8AVxY15WhUVFNJCiBByCY1bgnWJZjswv2AxJ8B4g1JWp6v4LVdJJIUtYhxJgyFYesi3QjfEWppSouysZIhGmWqHUCQi2IGnRvqDKDZpLJyPCwz0fMVlKw9VWZASLaAAdMcoIgk/EmMEdaybKaalRClQQNoEWEdIw8MRnAnd1LuW+qAQBt1iJ6kC5sNzviQzGZVImSTso3IG57Ko6ubD1MAx0zNZpaQBaZJhVW7O3RUXqfXYbnEDmDUq1ASq1Kq3p0QZpUCN2drCpUt7RsI/5cO5yvqhjUUamK8iHWVj2KU3K/WYxN+kAsZkqtMrVmikj+DTvUbr/E9T/ijuBgE1WUVJQNmcwze2QSgJNtIA5iBaTyiJAItg/JUqiNUapVWpWIBIBnSVkhT0m45R0i18Cp5zoYC5XLmbloL3tLe08/VFjMRh3h2XpoGFAuWKrz6YlubRpE6hDHrF79MAmrw5uZ87VADH2WlmZeYEBRzQeW3s2kKMIqcWBVlytMoW1AVGIZ11MQSkHRT0sdpJg3GMzXC6Cqf3ivLH2lQF26gBgJjoJYn174weIKVPly1ASDZn52kneFOkXt7UidrYAWjwbOZukKpdlabksQywTqdX5Qqmx0rAubRGJKnwrJUCxqVQ7K2opSg6TA3IsIHeOuITNZ3O5oxFR7TpIkXNwUWAV98nbtg/J+EMwzKXsq1JGohQBaBAvczv6YqN1fFNLLxSy9OnRVmGg3dzOmFhAyySIgvscV7ifHcxWQ1CtRijcwqWU6eZSEpsg2I6EX3ti2fuuSy7Kr5oBle9OmAzMW03jSWIE7gd+oEJTieRy3LSypvdWrMEBJttVMiLCAtpi0QIKzR4dma2YRV8xqLa/MVVPlj+G5WQOUDXp36+/Fq8N+CfJNdQulKhX2mBYhdfRRAHNbrgan4zqVKyUQ9NGE6URHJchGkB2ASAJYWg6RfAmYzrZjzGJqlkChldyEM64OlWubGQbemCrCvC8hQQU69dDpLAAkKeZmYgAHUbtFsPZXjmTSFpUXYgWIQmAPZ5nuJWD/risUKZ8hXpKlEmQQqiDBImSpM2mPXDfEci9WkhbUWKySIAMk/RtHywFiz/AItKMyVPLWne7SXIOw0D2YuCSDt1nFB4nm6YqF6NWtz6ZCuAsALctpBJMfVGwPvkM8oWlTWorAmYZrknUeszsQLjAdLKUnypRSmocxLEAqOQdTJ5gRbucBVc+pqtNyd9RkyRNjPwGHMhmnQkrqST9HlmLWUe/Ydjh+upB1Fl2gxJAB/2vuNr4FatEMRAEg2AvERboLYofzGe8wlzBaZJMC95kdPhgGpW0rrflE2a3xg4c/eqcjlEgG4ta5v1NyTPriZ4b4p/dlkU6O0BionV0JsZgH5x2wBH9F1fqUP/AFP+rGYqf/EdX+1H8o/9vGY7mCmOFZipVoqgZiUQKoAkKrE6rWUcxUdSSZnD9CuWqoCSHUafQlQFPTc832db4juH1iqIUW5TSYFyCIMWI+UHfD1Cr/2hJNgSLnexLAnYSLWxwiUoZQ13orTPOtn2BgGbWhWGoqQTHILg2AuYzU1q+l35mChmcMeU9WUCRbcDoPWVcMrRrZJ1zKsI1gArLajeb36mR64iQDraQfd1np9/xwE6M2q1qZudEEQAdTCAZ1ap2EAyBYRc4uPDeF0quYNapUXTYkQLuAkxrBBAIIsCDtMrjn2Xp3uR36em/wCv9bHwTjKrpFSSknY3gx1g7YDq7cQSDpdWaLDck+6RPzHwxFMxMuWUg+0z3UwDElb1GHRVGlQLC+Kvw3ioYqT8djG9zMDpN/t6lcY4u60w1I6X1X9pmA3A1kBR6Be2IqwV8xpCs1UpvzFP4hH/AIY2RZiOZRHW8Y0mXZFbyqQpgCfOrFTf0ZwEHeACexxHcG4saqazUWmwNyQXe4uQwUxcDqPfgmnmKIksa1ZiYkgDvu0sZj06YBqocuHY16z12iNKz6TzPuLHYNucH0M6tdXCIKQCBAS076hqZm6Dc2HXfoFWrigjPTydMKB7TAt2vJMDf6vzjFZzHiV6iIKjECGUgQABF+UAXJuPW14OAsGbpZOgo82uKkwpWmCd9QOkkBbA7AbR0wW/GMpQH8PLzB3qtP0vqUwV+tYwQYmMcvzua1yZJ5+U+guATHy9218Tud4/S/dUoqrM86n5oUtqsIW/smNwfU4ostfxlXdvLpfw1IgJTVFJBmQQQ5kDaIt177VsxWcBzrlyDqLNMAcyy3Idh2tMdMVrKeIQtVGWmnKmnml16aSoNPUoXtJPSYxMcO8d5g1HCwuppEAnTsAAGJCr633jpgiX/oDNl0ANSBUhtI0qUBG4EK0ib7+uNUPBVStTYQEBZp1ysRaywTEgkEWIM3GAv+JM0x5qlbmYSBoBmwEaEmNQHvnYziNzfiJ1ksahax5nzLBxJiIaEMdD327xVyy/g5adelXqV0EFoUAkHVTcQGJECCSDHSOuJJq+QT+G+YSAAbFCCbgkwCWaBefTFKyobUmimg8yR7NwVR2IDHc8ttXT1wnMVawRldipVlA0mCdWvcrFuWPjgLjw/imQQFKSVXUEwFpVWHcmSALkm04QPE6U10JlaqkSA7BEAHQnUfjtikVqj16KEsarXAJeCFEhQbSdiZP2zgDiyVSlJXp6nKyWZiGMlo3HYDoOuKLTxvxpXE06tCi2r2GBBKzZTEmY72xTuJcTNQRpVYEQoOwJN5J3Le4wO2H6PDKtTKI41FxrBFy3K7AD15Qog4rxoVQdWk6h0MzG956RtgHXcAwwIm8gz8fUb7YjszUG0SvTm77239fSMGpm1BAdYMz6gmZ/2OF1qCMwBBkDaBzdRMbz3wAtEqZKtLFfpdYnbt03PxwBmq+m8gyNomLG+CcvTVH1K6mRzKVMCTtc/fjdF6fmLqQAwL2iBJm1r+s4Cs/vp7DGYlv3yj9Qfr4Y3jSeo3w6kfLQxaVBsYMg2md7DoOvbGsxUMqYJ0mL9pJv2N/z3xvI11NFQ28QLgXBgFpBtfbl9ne2Gq2sajAAK7bW6R6XxmHcxnTBAkdxJ+7uPzxrKJud7yT7v0ca/ctd5EsJg/Hb5faO+Jnw21JMrVNQrqdmUe2WAKkXERp16dpPcEbBFUKnw6eve2H2WCIna/rOHXygstM6vaDdBPQg2sRB2kX7YKNIGCAT3BYD4A+778FPcKzZparwGEGP10OCa/E2qyGYmTJGoQCbMY7m3ywHQow3Msr6Hr8sEU6IEwPh8ZwEnwTib5dmRNIDCJZQ0C+0g/Ib/LE0/iDMHRor0wSwnSAu8XgIL3n4dcVQ0bWtIg37/hfAiV45YYEHsZO9ln4fbiC1eIuK128yka2tReZkETaFNp2sI3jacU+sukE3g2/V/XEg9J9IME23j12xi5AGzBj3+EQL9MUQtM6jABI6jY/btOHc3QZUptp0qRbZtupjeffb44mszlVUl1Ygv7UgFekEdfnhX7rywawAAOlNBPv080Sdv+acEAUcuQqsRJa49k7xY80+8acG8KApvzgWM9fT17SPiMLamWemn7wnMs3WpC/4SNBgz2BAwW/D2VSRVpvJ2UkG0gHmAkWBHwwURX4mEfUFgSIE3EWJB6dGk7GJkCMEcU4slWmH8paYUH2drwFm8x69zivPduYAzIj/AC+naYxZvD2QdvMDUahUGH0qGJ3sF1D5+nUnEB/g/wAQoshqa1ACzHUEGgHVtJibm+wFu2HeK8UVpelBVjHM9OFPoQVBEfRIaZPYSH/Rzo8jK1wFLQNBnSZ0SdpFr+hwDmcoylj5FYKYsyPCxqmItBnf0+YBZXPNQqipB0+2A4F1jqs3kfA23BIxJeI81UrK1cqokAKFjawHskiQN9J3ntiPGS1Ah/MSJ061ZRBjYsuw9PT34XRy7LR0syM1+XzJMkHorRsPmQN8BYPBnjJsvR/d6tLUQzFSzhBDHUwJZd9RJkm8+mJfMeIaZ1s1DLslQAQaqwSupSCTTuREekHHNsnloqaWUAMu+95aJJJjb7vTBNOoykqeYM4BEkgKC2qBtJlYPp8qiSzlHK1WC08sgKMWOnNU3OloDcpSQtxBO2Ku3CmOsGompWChvNQLeDAAmVv7QMAgg+kymQjNUwjkK1RVYqSJTUJBI6GJj0GGuKZKXqlRYNT+0fmMFVgqNYVhfVJ2gn1JkEe7DmcKFQBEgxvzXiIbp2wZnMmYQMZYsbXsqgafvj4YjKmWIcaeUggzG0X2wDfmf+Ef5x+WMwz5R+sP5B+WMxrsmT+TQmglyOWJgH2hcCdp74JSsGK2F5WRB6GADMEEkR3jvhrhenykkHYde4G2HaqKIAkXBvBi/f3T8sZI1lUIVXJJULJBUEXWJgRt6nphrUEpA6pmTFgD8PiMOpWBpBOumLfKfmD0GN1stOlRsqhYG203O2w23se2AcyAhJM81+nX1/PBVJ5Fup7YSCALdLbRhmjUqAmRy7gjcX2g/HBRqsYv/phaVPTDKsLCT8vwnCwbDr9n++AXrJGx/X44Wa5I1d9/w+yPtw2qiw6+gj54Sq9LA9J7HaL9fwwBVSqTT0hQT0Jjp8RaJ+fph2nUntPY7/qcCVEmxIv+P6+zCwAABP2fbfAFlo7D54Sxm9reh9OvyOB12HN7uW9thvh6nHv6j9fP54AhX7i/69fdjQa8RJn9dfdhpQb25fWLf6XxtlOoELMQeh+f22wDhgnb1Bj8cbVh1H6/U4HpIw3Hz9OnxxpqcuDJAi8RH6+WAkVzbj2XYf5WI+3f/fBH9L5gKYrVtursfvwFUoUgD/Eqz0mmpn0HP2n4T6YGzLkSL7doPoTfEE8eP5m38aesMFIvbqL7403G2az08s82vRHumQwjFf8AN13HW0bGPQ9cPLlpuagE+8HpN8BMDiFLrlqRMRylU2JiwW1iRY9u2G8pWoBv4mWJWLMtUgzcmRMGfQDEavDGO9dBe0km/eFB+WCf3Coo/wDiKVTpIJnvaQP0cBIjL8PdiGFcKY0wUMR7XUzf8cLOVyUiK2cUgQCrKpiZglYNp64hlIA5oj/fG/OA629L/wC2AkMxwnJVHUPmMwKRVmDMSWDgoCNWk8sHbYGe+A+JcDyVFS2XrPUeBBqOIvMwNAvt164jM1mW1AqCYXTHvMnse1sN1sw5HOqi1+/p092KIvUPT+cfnjMBfup7j5j88ZjTktDcLqOFQ9NIG4t64kc5U5QZFvf6fZiU4JwJP3WlVauqllBE3j4D77/DA2dylHSStVC1jAU9D7+14i+M3KvVM4UBYdCY6TN7dT7Rv78S1AjeR/t/rOK8ylhcD2oPut8D/pjonhvwimZpaxX03gjyzIPxf9Qe2AgVzO4kmP1fC1zAG5ibH8MXM/s8S/8AGsdx5Y/FsOU/2epEec3yv9+JVUtaom8DeLW/XTDhn322j9Xxd0/Z7RiDWqfZ+INvTBmX8BZYbvWb3sv4LP24Uc5qCQYsY+XaD+t8NrSqkkmB0O0D0if1GOq0/BGSB1eWSe5dvwIwYnhbJgR5A+bfn2wo5OzNYzJMlu2/QxvBn9Th8tbfsdp9Yt78dXXw7lRtRX34KPBcvBBopcXsMKOPjUAJMz2HfaR+tsKo1bxIuLbfHfrcY6qfCuTO9Bf5n/6sPjw7lB/Ur2uSfxwo5DUdtQgggG8fGL98KWrC3sfQGB75G/yx1xfDuU/u9P0tP34WeCZRb+RRHqVUYDkNarqZiOUEmF9Og9SNp640a5Fr7el522/V8dip8Gyg5hQoe/Qn3xh4ZGgP6ukP+VfywHFvOPpPvOFNUJ7d9592O1MlEf2Y9+nDRzmXW3m0VP8AnQfjgOM6SQYW/wDv+OH8vQfYKW7BQTE9o6frrjrdTjmUUgNmaAJ2HmL+eGKnifJDfNUtpgMCbeg6+m+A5vTy1c28mp/Ify74IXhGaO1CpffkI+cjHQaniXJqoY5inB2vJ+QvhpPFeUY8rs3YimxB9xiMBRD4fzb2OXePeo/HG6fhTORAokDsXT/qxf18QUCSF8xyNwtNjHv/AF0OFvxpACfKrx60yPvMj44CjJ4QzZJ1UxFt6i/nuLYyp4LzRmFRbjd726W6Ytr+KaP1G+JQe/dsBP4yURFJje99u14wFM/4EzP10+Z/LGYs3/FY/s2+3GY0HGuHlhSWLyBAJj7zbD4p1jsgPSIHrO/4YL4JmaT06akrIAU9xsJIJFtzv2xZF4SrTprEqD7S8w/5hJI6DY9ccIplTh9WoAugqQDJKi3y722+2cO5SlmcqdVCs4Pbr1i09b3Hc46DQhdD8zctwaZMSQT0Qho7gDb2ouZw6vTBIVtTMuuJTT2JUKS5BM2vcXvgKdS8T8XldPOFBt5dm6mbgmPht78S2Q8S8VCEtSVjMy6H5DS0ADa/piyVlXU97lOZSi6RGxMReOgjDtKrWUgTYbGAJHQWFoEW0/HfEVXcxxfjgh1pUyI20iI7+3+Pa2Gct4x4rAJSmJFj5TGY9zfq+LrnqBrKFBZJjSVNjaJYhSRubAj3DfBuUo0acJqLOVB0NUkkTBYK5kDfAc5qeMeJCdToB0/hxtHcH5euMqeL88xUhmDRsosb7BNE7Y6ihT2UUKRYiQI2J5d+oO0Xw1kswtQlNdM1Es4S5W5EXX3e42xRyyhxzi7M2ipVljOk0xaewYWHutbG6/FOL0hz1awAF7GBN9ysT8cdKzbFysU2bpdIBiQ2puYAGLGPjgKpwdDUOimqGB7LeWRsW0whD/GI+OA57keO52rP/aK7R0DuI7TBA+zridXK8TJKl62kCSpqXEmxkNO4PyODs/wuoxU5dC4Mwdam432CjoT1n5YI4FwnNNUFWox9mSEN3EmOYcnb6doNjNwAHDuIqhdq9amqxOuqQNO1+e24Hx6YjjwOvmDK12ZidzrLT07wI9T0xdOPeHaubceZWApLIWmoaF30sRqhmvBJ2AthjIeDDRYmlmGAMmNOxMTF56DYjYfFRXsv4ArwCalNLb6WP2ad8OHwJmYI8xD6xFupib/MYuAydRd2FWNgzuoPXa9/iQJ9MNpxPL0nFNkYM5EwEYT2sSx90Tf1xBU6Hgmsht5bzbmWny+4c0bdMGJ4GfdnSfTof5dsXijXDQVFjcEaSD8QThLVKgXdSfUE/ONh+r4CsUfBNADmLFu4Cj/8cEUPCmXTZGY+rH7hA+zFipVSQNYAPZTI9LkAn5DCgBgIqjwjLLY0yPiT90Yl6OUpwNK29D2+ONFJ7Ya8oi4t8ffgCxRXt9p+7G0oqNhvvf77zhgZsj2h+eH6VVW2b4HAa8hewwy/DaJEGmhHYqP1vgrTfe0bbj398KjAQX9B5f8AsKX8i/ljMSUfqMZjseQgYwdluMV02qH43wBjMcos/DfGNWk2rQs9xYn398WDJftGWSWVwTE8xIttAmB7og9cc4xmA67lvH9FmBlAfpFgAT0B2H34lMh4spuTLqZsjcsr2sBEehGOHY2GI2wWu9UuL0KpirU0uvsuHQEydgV9m3a8DfE5lM7RpgANIMzqctO2+q490xjzcuacbOw+Jw7/AElW/tX/AJjiQeljxOnuGpgmAPQeliD9mHqXEgTyxEXkqL9tU/cD8seYxxOv/a1P5jhQ4tX386p/McEelq3kllqFafnDqGAMdi1zEH54e8+m1OHNKDPKWEReRa0RaceZG4vXO9Z/5jja8XzAECs4HYMRhCvR3AuFZakyvrQuZK/R3+qmoqABawG2LC1YdGFus/gDjymvHMyNq9Qf8xw4PEeb/vFT54o9TBhtrBvfbDQBFtS/r8ceYKfijOjbMVPn/phweL8//eanzH5Yg9OgzvG+AszwjWXOsHUAIZVIWPqkQfmTjzl/xnn/AO8v9n5YcHjjiH94b7PywHoHJeGxSgoV1baiDMWsRTKhhY2PfEpl8s6zqZTe0Kw6+rmfsx5wX9oPER/Xk/DD4/aXxH+1H8uA9FEWuAT7v9N8MZmoKa6irtfamCSb2sD2+73DHAR+1DiP10/l/wBcED9q+fi+g9pGCu9rmbSCfTUDPuusx88bFcnfTHv/AB2OOFr+1vNdaVM/E/lghP2wV+tBIj63+mA7a5Ug7D3H574HamvRo/X245NQ/bOw3yo+Df6Ycb9tE75T/wBQf9OA62K7LAJgdyQPcN798O08+rAEQQQCD6Hrjj1P9sqgz+5k/wDzf/1w6f21r/cj/wCcP/bwHXPOX6w/mGMxxv8A/wBlH9zP/n//AM8Zix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300" name="Picture 12" descr="https://www.zilinak.sk/assets/images/za/posts/img-1/historicke-fotografie-ziliny-z-80tych-ro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048000"/>
            <a:ext cx="2724150" cy="1643138"/>
          </a:xfrm>
          <a:prstGeom prst="rect">
            <a:avLst/>
          </a:prstGeom>
          <a:noFill/>
        </p:spPr>
      </p:pic>
      <p:pic>
        <p:nvPicPr>
          <p:cNvPr id="12302" name="Picture 14" descr="https://zilina.dnes24.sk/images/photoarchive/sized/700/2016/03/04/Pohlad-na-Hlinkove-namestie-a-vtedajsiu-Hlinkovu-ulicu-v-roku-1940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590800"/>
            <a:ext cx="2969679" cy="1981200"/>
          </a:xfrm>
          <a:prstGeom prst="rect">
            <a:avLst/>
          </a:prstGeom>
          <a:noFill/>
        </p:spPr>
      </p:pic>
      <p:pic>
        <p:nvPicPr>
          <p:cNvPr id="12304" name="Picture 16" descr="https://zilina.dnes24.sk/images/photoarchive/sized/700/2013/05/28/556371-327849843962249-383189591-n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838200"/>
            <a:ext cx="2857500" cy="1906361"/>
          </a:xfrm>
          <a:prstGeom prst="rect">
            <a:avLst/>
          </a:prstGeom>
          <a:noFill/>
        </p:spPr>
      </p:pic>
      <p:pic>
        <p:nvPicPr>
          <p:cNvPr id="12306" name="Picture 18" descr="https://www.zilinak.sk/assets/images/za/photoalbums/img-1/historicke-fotografie-zilina-12-cast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648200"/>
            <a:ext cx="3165474" cy="2075145"/>
          </a:xfrm>
          <a:prstGeom prst="rect">
            <a:avLst/>
          </a:prstGeom>
          <a:noFill/>
        </p:spPr>
      </p:pic>
      <p:pic>
        <p:nvPicPr>
          <p:cNvPr id="12308" name="Picture 20" descr="https://www.hotelgrand.sk/img/hotel/ex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953000"/>
            <a:ext cx="2209800" cy="1565275"/>
          </a:xfrm>
          <a:prstGeom prst="rect">
            <a:avLst/>
          </a:prstGeom>
          <a:noFill/>
        </p:spPr>
      </p:pic>
      <p:pic>
        <p:nvPicPr>
          <p:cNvPr id="12310" name="Picture 22" descr="https://www.zilinak.sk/assets/images/za/photoalbums/img-1/historicke-fotografie-mesta-zilina-14cast-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4800600"/>
            <a:ext cx="1847850" cy="1905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Monuments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1266" name="Picture 2" descr="http://www.tikzilina.eu/userfiles/2017/tik_pozyva/foto/Rosenfeldov%20pal%C3%A1c%20v%20%C5%BDi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2744915" cy="1828800"/>
          </a:xfrm>
          <a:prstGeom prst="rect">
            <a:avLst/>
          </a:prstGeom>
          <a:noFill/>
        </p:spPr>
      </p:pic>
      <p:pic>
        <p:nvPicPr>
          <p:cNvPr id="11268" name="Picture 4" descr="https://www.architectureweek.cz/wp-content/uploads/2017/12/Katedr%C3%A1la-Najsv%C3%A4tej%C5%A1ej-Trojice-Farsk%C3%BD-kostol_res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68200" y="-9448800"/>
            <a:ext cx="4213793" cy="3276600"/>
          </a:xfrm>
          <a:prstGeom prst="rect">
            <a:avLst/>
          </a:prstGeom>
          <a:noFill/>
        </p:spPr>
      </p:pic>
      <p:pic>
        <p:nvPicPr>
          <p:cNvPr id="11270" name="Picture 6" descr="https://www.architectureweek.cz/wp-content/uploads/2017/12/Katedr%C3%A1la-Najsv%C3%A4tej%C5%A1ej-Trojice-Farsk%C3%BD-kostol_res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2209800" cy="1718317"/>
          </a:xfrm>
          <a:prstGeom prst="rect">
            <a:avLst/>
          </a:prstGeom>
          <a:noFill/>
        </p:spPr>
      </p:pic>
      <p:pic>
        <p:nvPicPr>
          <p:cNvPr id="11272" name="Picture 8" descr="https://magazin.zlavomat.sk/wp-content/uploads/2018/07/IMG_ilustra%C4%8Dn%C3%A9-fo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514600"/>
            <a:ext cx="3124200" cy="2343151"/>
          </a:xfrm>
          <a:prstGeom prst="rect">
            <a:avLst/>
          </a:prstGeom>
          <a:noFill/>
        </p:spPr>
      </p:pic>
      <p:pic>
        <p:nvPicPr>
          <p:cNvPr id="11276" name="Picture 12" descr="http://kamsdetmi.ozpreliezka.sk/wp-content/uploads/sites/2/2017/03/katakomb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048000"/>
            <a:ext cx="2667000" cy="1785258"/>
          </a:xfrm>
          <a:prstGeom prst="rect">
            <a:avLst/>
          </a:prstGeom>
          <a:noFill/>
        </p:spPr>
      </p:pic>
      <p:pic>
        <p:nvPicPr>
          <p:cNvPr id="11278" name="Picture 14" descr="http://zilina-gallery.sk/galleries/Mesto/Cirkevne_pamiatky/Zvonice/Burianova_veza/Burianova_veza/xIMG_097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04800"/>
            <a:ext cx="2038350" cy="2717800"/>
          </a:xfrm>
          <a:prstGeom prst="rect">
            <a:avLst/>
          </a:prstGeom>
          <a:noFill/>
        </p:spPr>
      </p:pic>
      <p:pic>
        <p:nvPicPr>
          <p:cNvPr id="11280" name="Picture 16" descr="http://zilina-gallery.sk/galleries/Mesto/Pamatniky/xIMG_305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3276600"/>
            <a:ext cx="2133600" cy="1600200"/>
          </a:xfrm>
          <a:prstGeom prst="rect">
            <a:avLst/>
          </a:prstGeom>
          <a:noFill/>
        </p:spPr>
      </p:pic>
      <p:pic>
        <p:nvPicPr>
          <p:cNvPr id="11282" name="Picture 18" descr="https://upload.wikimedia.org/wikipedia/commons/thumb/d/db/Mari%C3%A1nske_n%C3%A1mestie.jpg/270px-Mari%C3%A1nske_n%C3%A1mesti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5029200"/>
            <a:ext cx="2571750" cy="1704976"/>
          </a:xfrm>
          <a:prstGeom prst="rect">
            <a:avLst/>
          </a:prstGeom>
          <a:noFill/>
        </p:spPr>
      </p:pic>
      <p:pic>
        <p:nvPicPr>
          <p:cNvPr id="11284" name="Picture 20" descr="https://upload.wikimedia.org/wikipedia/commons/thumb/7/77/Zilina-Marianske_namestie2.jpg/270px-Zilina-Marianske_namestie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05400" y="4953000"/>
            <a:ext cx="2267701" cy="170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University</a:t>
            </a:r>
            <a:r>
              <a:rPr lang="sk-SK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of</a:t>
            </a:r>
            <a:r>
              <a:rPr lang="sk-SK" dirty="0" smtClean="0">
                <a:solidFill>
                  <a:schemeClr val="bg1"/>
                </a:solidFill>
                <a:latin typeface="Impact" pitchFamily="34" charset="0"/>
              </a:rPr>
              <a:t> Žilina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0242" name="Picture 2" descr="https://upload.wikimedia.org/wikipedia/commons/0/04/%C5%BDilinsk%C3%A1_univerz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038600" cy="3029777"/>
          </a:xfrm>
          <a:prstGeom prst="rect">
            <a:avLst/>
          </a:prstGeom>
          <a:noFill/>
        </p:spPr>
      </p:pic>
      <p:pic>
        <p:nvPicPr>
          <p:cNvPr id="10244" name="Picture 4" descr="http://www.cps.uniza.sk/sites/default/files/pictures/Z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"/>
            <a:ext cx="1612900" cy="1563404"/>
          </a:xfrm>
          <a:prstGeom prst="rect">
            <a:avLst/>
          </a:prstGeom>
          <a:noFill/>
        </p:spPr>
      </p:pic>
      <p:pic>
        <p:nvPicPr>
          <p:cNvPr id="10246" name="Picture 6" descr="https://www.zilinak.sk/assets/images/za/posts/img-1/1520951797-zilinska-univerzita-v-ziline-bude-volit-rektora-volba-prebehne-9-aprila-20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828800"/>
            <a:ext cx="3048000" cy="1845734"/>
          </a:xfrm>
          <a:prstGeom prst="rect">
            <a:avLst/>
          </a:prstGeom>
          <a:noFill/>
        </p:spPr>
      </p:pic>
      <p:pic>
        <p:nvPicPr>
          <p:cNvPr id="10248" name="Picture 8" descr="https://cdn.dobrenoviny.sk/images/article/118942/920/410/15130913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2738" y="4419600"/>
            <a:ext cx="3932662" cy="1752600"/>
          </a:xfrm>
          <a:prstGeom prst="rect">
            <a:avLst/>
          </a:prstGeom>
          <a:noFill/>
        </p:spPr>
      </p:pic>
      <p:pic>
        <p:nvPicPr>
          <p:cNvPr id="10250" name="Picture 10" descr="http://img1.netky.sk/Zilinska-univerzita-bude-spolupracovat-s-univerzitou-v-Berkeley.jpg?imageId=22543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4876800"/>
            <a:ext cx="220980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Nature</a:t>
            </a:r>
            <a:r>
              <a:rPr lang="sk-SK" dirty="0" smtClean="0">
                <a:solidFill>
                  <a:schemeClr val="bg1"/>
                </a:solidFill>
                <a:latin typeface="Impact" pitchFamily="34" charset="0"/>
              </a:rPr>
              <a:t> and </a:t>
            </a:r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tourism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9218" name="Picture 2" descr="https://www.sdetmi.com/assets/Uploads/Event/24963/13691039-516781835177519-7208987095613537159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0"/>
            <a:ext cx="2855419" cy="1905000"/>
          </a:xfrm>
          <a:prstGeom prst="rect">
            <a:avLst/>
          </a:prstGeom>
          <a:noFill/>
        </p:spPr>
      </p:pic>
      <p:pic>
        <p:nvPicPr>
          <p:cNvPr id="9220" name="Picture 4" descr="https://vyletik.eu/wp-content/uploads/2018/06/rozhladna-duben-4-min-12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2743200" cy="1828800"/>
          </a:xfrm>
          <a:prstGeom prst="rect">
            <a:avLst/>
          </a:prstGeom>
          <a:noFill/>
        </p:spPr>
      </p:pic>
      <p:pic>
        <p:nvPicPr>
          <p:cNvPr id="9222" name="Picture 6" descr="https://www.hotel-diery.sk/media/2017/04/0/2/ogJD-dolnediery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371600"/>
            <a:ext cx="2315531" cy="1447800"/>
          </a:xfrm>
          <a:prstGeom prst="rect">
            <a:avLst/>
          </a:prstGeom>
          <a:noFill/>
        </p:spPr>
      </p:pic>
      <p:pic>
        <p:nvPicPr>
          <p:cNvPr id="9224" name="Picture 8" descr="https://www.kamnavylety.sk/wp-content/uploads/2016/11/velky-rozsute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124200"/>
            <a:ext cx="2743200" cy="1748791"/>
          </a:xfrm>
          <a:prstGeom prst="rect">
            <a:avLst/>
          </a:prstGeom>
          <a:noFill/>
        </p:spPr>
      </p:pic>
      <p:pic>
        <p:nvPicPr>
          <p:cNvPr id="9226" name="Picture 10" descr="http://www.penzion-podhradom.sk/wp-content/uploads/2017/12/hrad-strecno-sucasnost-20160227013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572000"/>
            <a:ext cx="2864662" cy="1905000"/>
          </a:xfrm>
          <a:prstGeom prst="rect">
            <a:avLst/>
          </a:prstGeom>
          <a:noFill/>
        </p:spPr>
      </p:pic>
      <p:pic>
        <p:nvPicPr>
          <p:cNvPr id="9228" name="Picture 12" descr="https://www.zilinskyvecernik.sk/static/article/b9/582c2f147d75bb70c56fdf11.1920x1080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029200"/>
            <a:ext cx="3052777" cy="1668463"/>
          </a:xfrm>
          <a:prstGeom prst="rect">
            <a:avLst/>
          </a:prstGeom>
          <a:noFill/>
        </p:spPr>
      </p:pic>
      <p:pic>
        <p:nvPicPr>
          <p:cNvPr id="9230" name="Picture 14" descr="http://www.malafatra.cz/promitani/fatra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352800"/>
            <a:ext cx="27432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Parks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8194" name="Picture 2" descr="http://zilina-gallery.sk/galleries/Mestske_casti/Borik/Parky/Park_v_lete/xDSC_2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3103245" cy="2057400"/>
          </a:xfrm>
          <a:prstGeom prst="rect">
            <a:avLst/>
          </a:prstGeom>
          <a:noFill/>
        </p:spPr>
      </p:pic>
      <p:pic>
        <p:nvPicPr>
          <p:cNvPr id="8196" name="Picture 4" descr="http://zilina-gallery.sk/galleries/Budatinsky_zamok/Zamocky_park/xIMG_88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914400"/>
            <a:ext cx="2743200" cy="2057400"/>
          </a:xfrm>
          <a:prstGeom prst="rect">
            <a:avLst/>
          </a:prstGeom>
          <a:noFill/>
        </p:spPr>
      </p:pic>
      <p:pic>
        <p:nvPicPr>
          <p:cNvPr id="8198" name="Picture 6" descr="http://zilina-gallery.sk/galleries/Mesto/Parky/Sad_na_Studnickach/Sad_v_lete/xIMG_99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267200"/>
            <a:ext cx="2946400" cy="2209800"/>
          </a:xfrm>
          <a:prstGeom prst="rect">
            <a:avLst/>
          </a:prstGeom>
          <a:noFill/>
        </p:spPr>
      </p:pic>
      <p:pic>
        <p:nvPicPr>
          <p:cNvPr id="8200" name="Picture 8" descr="http://zilina-gallery.sk/galleries/Mesto/Parky/Lesopark_Chrast/xIMG_1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191000"/>
            <a:ext cx="3276600" cy="2457450"/>
          </a:xfrm>
          <a:prstGeom prst="rect">
            <a:avLst/>
          </a:prstGeom>
          <a:noFill/>
        </p:spPr>
      </p:pic>
      <p:pic>
        <p:nvPicPr>
          <p:cNvPr id="8202" name="Picture 10" descr="http://zilina-gallery.sk/galleries/Mesto/Parky/Park_SNP/xDSC_84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2286000"/>
            <a:ext cx="390779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Impact" pitchFamily="34" charset="0"/>
              </a:rPr>
              <a:t>Transportation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7170" name="Picture 2" descr="http://www.dpmz.sk/i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33800"/>
            <a:ext cx="2486025" cy="971551"/>
          </a:xfrm>
          <a:prstGeom prst="rect">
            <a:avLst/>
          </a:prstGeom>
          <a:noFill/>
        </p:spPr>
      </p:pic>
      <p:pic>
        <p:nvPicPr>
          <p:cNvPr id="7172" name="Picture 4" descr="http://www.dpmz.sk/i/foto/novinky_424_1805877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724400"/>
            <a:ext cx="2971800" cy="1983677"/>
          </a:xfrm>
          <a:prstGeom prst="rect">
            <a:avLst/>
          </a:prstGeom>
          <a:noFill/>
        </p:spPr>
      </p:pic>
      <p:sp>
        <p:nvSpPr>
          <p:cNvPr id="7174" name="AutoShape 6" descr="data:image/jpeg;base64,/9j/4AAQSkZJRgABAQAAAQABAAD/2wCEAAkGBxISEBUREBMVFRUWFRUXFRcWFRYVFRYXFRUWFxUVFxUYHSggGB0lHRUVITEhJSkrLi4uFx8zODMtNygtLisBCgoKDg0OGxAQGy0mICUtLS0tLS0tLS0tLS0tLS0tLS0tLS0tLS0tLS0tLS0tLS0tLS0tLS0tLS0tLS0tLS0tLf/AABEIAMYA/wMBEQACEQEDEQH/xAAbAAEAAQUBAAAAAAAAAAAAAAAAAQIEBQYHA//EAEEQAAIBAwEEBgcGAwcFAQAAAAABAgMEERIFBiExEyJBUWFxFjJSgZGSsRRCcqHB0QczUyNDgqLS4fAkJWNzshX/xAAaAQEAAgMBAAAAAAAAAAAAAAAAAQUDBAYC/8QAMxEAAgIBAgMFBwQCAwEAAAAAAAECAxEEIQUSMRMiQVGRFTJSYXGB0RShscFC8DM04SP/2gAMAwEAAhEDEQA/AO4gAAAAAAAAAAAAAAAAAAAAAAAAAAAAAAAAAAAAAAAAAAAAAAAAAAAAAAAAAAAAAAAAAAAAAAAAAAAAAAAAAAAAAAAAAAAAAAAAAAAAAAAAAAAAAAAAAAAAAAAAAAAAAAAAAAAAAAAAAAAAAAAAAAAAAAAAAAAAAAAAAjIBIBGSMobjIyBkkDIBDkRzLoRv5E5JGQASCQAAAAAAAAAAAAAAAAAAAAAAAAAAAAAAAACmTIeBv4FvdX1OlFyqTjFeLSMVlsKlmTPdVVlrxFM1y732pR/lwlPxfVX5lbZxitPEVktKuCWy3k8GLrb71n6sIR+LNSXGLH7qN+HBKl70i19MLrOcxx3aTH7Wv8jL7Go8y6o771l60IS+KMkeL2p7xMUuCUvpJmUst+KUuFWEoeXWX7m7VxeqS7+xpW8FujvBpmxWl9Tqx1U5xkvBp48+4sK7qprMWvUqrKLa3iaaLlMzY8jHnzJQBIAAAAAAAAAAAAAAAAAAAAIbGGQ5JEaiHlBb9CcjL8icEahv5EcyGob+Q5kNQ38hzIahv5DKfQhtjL8h9zD7bvLpdW2ouXDjNuOFnuWrLZp6meoxiqOfT8m9paaJPNs8fLf8Gl3GwL+pLVUpzk+9zg/h1uBR2aPVzeZJ+q/J0VWs0FcUlJej/B5+i95/QfzQ/wBRj9m6h/4/uvyZfaek+P8AZ/gejF5/RfzU/wDUT7N1Pw/uvyPaWk+Nej/BD3Zu/wCi/mh/qIfD9T8P7r8hcS0mPfXo/wAFrcbJrw9alNf4W18UYZaW6PVGSGt08+kkWbMGMbM2U89Cu3rypyU4Nxku1cH/ALnqu2VbzE8W0wtWJI3XYO+Ck1TucRfZPlH39xf6Lian3bOpzuv4S4d+vp5G3xllcC4TWMlH44ZVkfMZ3wSSAAAAAAAAAAAAAAAAAQwC2u7lQ5wnL8MXL8lxMNkoxW8W/ojJXXKT2aX1eDF1N57aDxJzj4SpzX1Rr/rqYLDyvqsGytBdPdYf0ZR6XWnty+Vnn2pp/MyeydR8JPpfae2/lY9qUeZPsvU/CPS+09t/KyPalHmPZep+Eel9p7b+Vj2pR5j2XqfhHpfae2/lZPtTT+Y9lan4R6X2ntv5WR7U0/mR7J1PkPS609t/Kw+J0eY9l6nyHpdae2/lY9qUeZHsjUeMR6XWntv5WR7Uo82PZOo+Eel1p7b+Vj2pR5seydR8I9LrT238rJXFKPMPhOo+EyGzdq0a6/spqWOa5P4PibVephb7rRq26Wyn300U7R2LQrfzKaz7S4SXvPN2lqt95HunV3UvuSNL27unUpZnRzOC5rGZJeXaik1PDJVrmr3XkX+k4vCzu2bPzNawVUkXMZZRs+628jotUqz/ALPlF+x5+H0LbQ67kxXJ7FJxHhvap2QW/wDJ0GMvHsOiT5lnwOZxju+JUiQSAAAAAAAAAAAAAAAAAAAeVahCXrRjLzSf1Mcq4Se6Xoe4zlHeLa+5i7rd22nzpJeMer9DBZoapeC9DYr4hqIPZv1MVdbj0nxpzlHz6xpz4TU+nU36+N3L3kmYi53Lrx9Rxn79L/M0Z8JuXT/f3N+HHKX7yaMVdbDuafr0ZJd6xJf5c4NOejuh4fwbsNfprOk/5/Bj2jWlGS6m4nkZPJ6wGyRhgjDIwwBgEDABJ7WtzOlJTpycZLk19DNVdKuSkmYbqYWxcZI6Xu7tpXNPPKccao/qvA6rRapaiOfFHG6/SS008eDMszby0aeMmob2btqSdehHElxnFdq7Wl3/AFKfiOgUo9rBbl5wziTjLsrHsaMc/lpnTfM3vcfbGuPQVHmUV1M9se73HRcM1XPDs5Pc5bi+j5Jq2K6m4IuEUwAAAAAAAAAAAAAAAAAAAABRIEbk4G4IeSRk87iuoQlOTwopt+S4sx2TUI5Z6hHnmkvE5JtC7lVqyqSzmTz5LsXuOOvsc5tncaSns6ki93b2Q7mrpedEeMmv8qz5/Qz6HSdvLfoYOI639PHbqZ+43GX93Va/Es/QsZ8GT91lTDjsv8omMudzrmPGKjPybz8GjUnwm1dN/wDfob9fGKH72V/v1MTcbNr0/wCZSqRx2uD0/HGDRnpbYPDi/Rm/XrKJrKmvVfktMmBxa6mxGSl0YIPQJwGXOzb6dGrGpB8U+K7JLtTM9FzqsUka2p08bq3CR1PZV/CvTVSD4Pmu1PtTOuo1EbYKSOIv00qZuLLtmUx5Odb5bIVGr0kF1KmezgpdqOb4npuzlzJbM6nhOr7WHI3ujB2Vw6VSFSPOMk18eXv5FfTN12KS8C01FatrcX4nXbS4jUpxnF5UkmvejsqpqcFJM4WyDhNxfVHuZDwAAAAAAAAAAAAAAAAAAAAAAAAa1vzd6LZxXObUfdzf0K3idvJS15lpwmrtNQn5HOmcst9jr+iOk7k2fR20Zds+s/LsOr4bR2dS+ZxvFL+0vfy2NgRvlcSSChnlrPgMotbjZ9Kfr04S84rPx5mN6euXWKM0b7Y+7Nr7sxNxudbSXVUovwfD4M058Nol0N2viupj1eTFV9xvYreWqP6pmrLgy/xkbtfHJf5wz9zE3W6d1DOIKa74yj9G0zRt4ZdD3Vn/AH6m/VxfTz954+uX/Q2LfVrOp16c1B+unF/FdmT1pLbdNPvLY8ayqnV19xrK6HRbO4jUipwlqT4pnSQsjYsxOUdUqm1Msd5rDpracccYpyj5xWUvfxXvMGtp7Wpo2dDd2NykcrRx+Duc5Oi7h3Oq20PnCTXufFHT8Js5qeXyOQ4vVyahy8zZUWhVLyJBIAAAAAAAAAAAAAAAAAAAAAZDBo/8Q6vGlD8Uv0KLjT2ii/4FF5mzTVFtrHh9Smq3sX1R0NjxCX0f8HZLWmoQjFclFL4LB2cFiKS8jgpy5pNs9UZDwiQCMAZGARhFKiRljD8ypokEaQCnQQ231IUEt0KdJR5JLt4cOIjFR6Hpty6ktERW7yQ/DBx27paKk4+zOS+DaOKtjyzaO9onz1Rl5m1/w7rderDvUX8MouOCy3kvp/ZS8ehtCX1N3iXq91HOeLKz0SAAAAAAAAAAAAAAAAAAAAAADQv4ifzaX4H9Tn+NdYnRcB/zNVovrLzX1Ken/kj9UXl3/HL6P+DskDtoe6jgfFlZIBIAAAAAAAAAABDAOQ7Yebir/wCyf1ZxWp/5Wdxo/wDrw+xnf4fJ/aJ/g/XgWfBvfl9v7K/jv/HH6nQInQLojl/EqPQAAAAAAAAAAAAAAAAAAAAAABpP8RKXClPxlH9Sj4zDMUy+4FPE5RNKKGD5ZJnRzWU18jr2y7npKNOovvRXxxx/PJ2lEuauLXl/RwmohyWSj5N/yXiZl8TCuhJIAAAAAAAAAAB51ppJyfBJZfkjzJ8qyz1FZeDjdWpqlKXtNv4vJxNj5m34neVQ5YKPgjcP4dUeNWf4Y/V/qXnBq9pSKHjtm8Yfc3dF2uhz/iSSAAAAAAAAAAAAAAAAAAAAAAAYHfGydS1k0suHXXjjmvhk0ddT2lbN7h93Z3JnMjkTtWb9uHtDVSdFvDg214qX7M6XhOo5odm+qOU4zp+S1Wro/wCTbIluU+MEgAAAAAAAAAAA17fbaHRW7gvWqdVeXa/+d5XcSv7OlrxZZcL0/a3p+COanK5OwfQ6VuVaaLWLaw5ty93YdXw2rkqRxvFbu1va8tjYCwXQrvEkEgAAAAAAAAAAAAAAAAAAAAAAonDKw+T5kNZWGE2nlHJttbPdvWlTfLOYvvi+X7HHarTuieGdvo9StRXzeJ57K2g6FaNSPZwa749qGk1DpnzIazSrUUuDOr2N3GrBTg8xaz5eD7mddXYpx5kzi7IShLlkj3ye1vuY/kTEJ53JxgkkAAAAAhgHjcVlCLlKSSSy2+R4lYowcntgmNcpzSjv8jl+8O1Xc1nP7q4QXh3+85PXap32fJHZ8P0iorx4vqeGx7B160Ka5OScvCKeWyNJS7rEktj3rb1TU5eJ1unTUYpJcEkl7jroRUYpI4mT5pOTK8HogAAAAAAAAAAAAAAAAAAAAAAAApYxlkZwYDezY32ilqh/Mgm4+K7UVuv0vbw5l1RY8N1n6axRfRnNpLv7OfesHMTWHynYxzs/MzG7u3p20sPMqb5xXf3rxN/R62VLxLoV2v4fG9c0dmjpFhewrQU6ck4vu+h01VqsjzI5O2p1S5ZdS5RkTXgYyQAAAAAeN3cRpxc5tRiubZ4nNQWX0PUYuT5V1Odby7xO4einlUl8Zefgc3ruI9r3IdDquHcM/Trmn7xgP+L9l4lXhlqzo+6Oxegp6p46SfPwXZE6vQaVUwy+rOQ4lrP1FmI9EbGWBWgAAAAAAAAAAAEAEEbkbFRJIAAAAABGQQwyHkbME7k7dCGNyMI1Levdp1M1qPr/AHo+14rxKfW8P5+/HqXXD+JOruS6Gk/ZKn9Ofyy/YonRa9uV+jOjWpp68y9UXWz6txRlqpKcX29V4fg1gz0fqKHmMH6M19StNqFiU16o23Z+9jfCtQqRftRi2vgy6o4hN4U4P0ZQ38MUW3XZHH1WTYbbaFOa6sl5PhL5XxLCNsZLrgrJVuHXf6F0jKeMPxLe5vacPXkl4dvwXExTny9eh7jXKT7pgb/etR4UaNWb73FxX7s0rddJLFcJP7M36OHKTzZZFfdGo7Tu7m4lmqp47I6ZaV7sFHqJam595PH0/wDDoNNXpaF3JRz9UWStaj/u5/I/2NeOnuk8YfozalqKorPNH1Rue6u7OjFauut92LXq+PHtLvQcOcO/Pqc9xLiXP3I9Db0XW3Qok31KgegAAAAAAAAAAAClsjoR1MO9uLpuh6KedWM4WnHtauXu5mp+rXacjNz9I+z7RGXVRd5uZNVolTRGUeR0i70MrGSXsR0se9EcyxknlecE9Iu8nO+DynlZRjdrbVVBKUoSlF54xw8Nck1z4mtqNQqVmRs0ad3PEepd2tzrhGTTi5LOmXNeZmhPwl1MEopPbwKq1eMYuTfBJt448vBdp6lNRWfAiMczS8zw2Ze9LBTcJQzyUsZx3tLl5HmuznXMuh7urUJ8udy6dWOcZWe7tPeVnB46EOS8CO6iVkOcVwbXgHhdQstZJyg4xPPMymVRLtR5fKnjB6WX0LPa201QUZSjJxbxmKzh9nDnxMWo1CqWWZtPpnqHhPc97W5104zcXHUs6ZYzx78GSM+7l+JinDlbjF9Nj31Lv8z3hELJCkmspprv5k4T8CHzFteXip03UUXPHZHDb8u8xzlGMeZIyQrlKXK2UbM2kqyclCUUnhaljPfhczzRb2iyv9we7qezfKy+6RZxnj3dpk25sGDfBKmu89gjpY5xlZ7iE1nBOHjm8B0i7xlHnPT5k9Iu9DKPWGQqi7wmn0I8cB1o964kOSSyz1ysnWuWScrGSMESqxSy2ku/sDaSywk30KtSJW5GSGecMZNFvNk0/wD9GnClnLl0tR5zjravdx+pS3VJ6uKX3/cvKb2tFJy+i/YsN2LW2nlzk1WWpwjxw0ot55YZpaOmmcXzvvY2N3iN19coxgu6+vqZndhf9rqY/wDL/wDJZ6N40kkvN/yV/Ef+5B/JGN3Y2VaVqbUpPpMPWk8YjlcfyNTR0aeyG73wzb4jqtXVPZLGVgxv2SKt69SC6jqxjDyTlj8sGtKrFU5dVnC+zNnt32tUX1xl/dF1SuekU396Npol35jJI9uyNryl/i8mN09g0s7Oaf2K6FLp5W1tnqqjJpcut18P4pGTvXzrq8Ev6Z4lL9PC26K3cv7X5I2xCrbxtdeFUpqTXHOMSTXLsI1HaUqrPh+T1ppV39thbP8ABX9ozaXGn+8ucLycm1+g7RPTzWerf8nl18urryukVn0M7uK8UJw7YVJL6Fhw3Dqx5bFdxdLtlLzWTBVLbXd1Izn0dx02acpZ0uOXiK/I0XDtLXGT5ZZeG9tixjbKvTqUVzV4w0uuS12xpVxcycnGcZx0YeM8eJj1Moq2ck3zf+GXTpvT1rHdaeRcaq/T1areulClp7MNtJ5XnlmO1K1SnN7pI9wj2XZ1wxiTl/GUZfZ9RzvrecvWlQTb8cPJvVb3wlLq1v6orbko6WyK+Lb0LfeP+2uqylnFKi3FdmpY4/5jFrUrrZ+HKl/Jm0LdFEMdZMphUldO0oVG9LhLVx4trVh/kgpPUdnCXk8nucVpXbZDzWC321RrUaduqq69OUnH73BNNcfceNSrKK456ps96Psb7bGujS9Sm8vs0bhw5VKyf+HTnBPPGUZcr7rkl+SY0yThz+8oP1zsV3EZUndW1FvQlGWObwtLly80Y5RlFWVV7r/0VzhZ2V1vXdeiLrZmyaVWjVlGeaenU6eetCpCL5/n+Rnr09c6pcku7jOPHKRhv1N1N0FNd7OM+DTZlNxdnQVLp1nVLMX3YT4YRs8L08Yw7Txy/Q0+LamUrOzfTCfqYWpba7upGpJ07jpk6UpJ6XHPVX0NdqLvbs2lzJr54wb3PJaRcmHHlaljqs53M7u4v+tu/wAS/U2NHFLU2Y+T/k0Nc29JVn/ehrO0ZOpK4uG3rhVSh4JNr9EV10lNytl1TRa6dOuMKl0lF5Pa5uNLusrjWpUpL/Fpz9WTKSjGxN+8keYV8yr392Ul6HpWsrf7Z0dy3GKp04rGc68RSXBeZm5K/wBW65vbbH12MSsu/SudfXfP03yW20q/R3FzFcIzjKHvUU4+/g/ia98uzsnF9GZ6Ku1phLxW5FehqlGFZuClRgqE2noi8Ln4ZyepR5prnyl/i8bZPNUlGPNXu0+8vH/cHvvDWlRrrLzJ2yp6l3yWHL4ZZ61c+W1OfwpHnRUq6puO3eb/AHLq/slKVrap/wBn0MpvHa9Lln44M2orb7OCe2M/uYKL8Rsvkt3JIzu5Vw52kcvLTkvcnwN/QT56nF9V+TQ4rFRvzFbNJ+pn2b8nhZK3bODSNm3soXtWpOjVk5z0Qai8Rjqxnl3YKOiycb5ynHOXt8t2X19UJ6WEISSx1+exb7tVOjUqcreeuTaU9HqpxxzwYtG+zzFxyZ+IJXSjOM1heH3PTYN7KFtK2lRq5kqvW0vStUHzMtNrhCVfL1zuYdZTG62NvMtsLHiW+z76VK0lSjb1FVlGS16HjreOO4xxnyUdmob46me2qNupVrmuVPoRVnKVh0EaNVShKMm3F8W28tB97TOuMWsb9erYiox1naykmnnbyRcXmy5U690owk4ypSlHCbXWknpXjzPU9M67JuK2cXj5dDHXqo2U1KT3Ulk8oUqlB29x0cnilKLwuKfXSyuzmjyoTqnXYl4f0z07YWxtqcl72V6r8FxCyrVJ2irqctUamttclKLSy+zsPbrst5HPya9TE74VKxVea/Yx1DZ9VUo0NMk/tGHLS8LTw1eXaYJaeSp5Ut+Zm09RW7O1ztyLb+jYtz7adKpcU56vXypNNKXiix0FUqZTg/P+is4jdG6Fc15Yx9zFbe6arVlSlRbqqouhqRjhKGeUpL/nA1dTz2z5Gt/BrY29J2dcFYpd3G8XvuX2w9naruu61PONOHKPBvta7zLpqHK2XOvFMwa29KiCqfg9jG7atqtKtcQVOUlcaXBxWVwlnj3cTW1Vc4WTjFZ5jc0d0LIVzlLHJ19MHvOM7W5oydOc1CiovQm+OHlGXlnTbGTWcLBgXJqKJxzjMso8dsa+mnVVKemvR0pY4xk8cJLs5GPUc/M7OXqjJplB1KHNvF9T0lZVbX7NXdOUtMZKajxab1YXDz/I9KqenjG3rhYwQ769S51p4y8plUbSvUdr06nJylPVlcoyWMPuPXZ2Wyhz+Lb/AGPKupqjb2b8El83kx8NjVfstaOiWadTPL1klhuPea9Wns7GXyefQ2rdZVK6O/VY+mTIWirydxeU6bTaioRkstrqqXB8+CM9Sm4yuS3wsf2a8uxj2enlLK3bfQq2LSlOpXqwpypwdCScWsJ1NK5R+I00JTdkksZi1j5nnUTjGFcZy5nzLf5ZM7udTlG0ipJxeZcGmmuPiWHD1JU4l5sruIyi7247o13b7rVJyozouVTWuhqRjhKDf3n2/wCxo6pznPHLummmWWkVVdalGWzT5k8vc99nXs7a6rudKpPW4rMYtrK5vPvGmsnVbKUo5zj9snnU1Qv08eWSWDH7Qs6sZ1qCpyk6tRSi0urjLfPs5mvdVODcce81+DYothKEbG/dTLveLZU/tFvGMZNOFKEmk2sRaTzjlwMms00nKGPJfwY9HrI9lY31y2vuXG0p9HtCdSdCdWOhJYg5LPB55eBmu7ur53HO377GvT/9NJyKeN/23LTaNhOqrqahJPXTnHhxacVqS7+f5GK6mVylt9DNptRGmUFnzTKNpTq9DGjUouUHSj0TUetGbxzfd3oi12cirmtvDHXPgeqFW5u2MsPOX814r7lU9k1J1YwqRbatcJtNpTw9Kb71wE9NOdqi/hX9haqEa24v/N+mUUt1YRtq/RzeiE6Ulh5ziSXDu4rj4CTmowm14NHr/wCM5WVKSxzJo2fdCylStYqaxJtya7s8vyLPQVcle/UquI3Ky7u9Ft6GbwbqWFg0F5kaSNkQ8skLCJe5DGUMAnK8xgYI2ZG6AW/UBobDcRQeCFkaSNsnpZxglI9ZIxtgpcSNluHlxwSkE87hLCwGht1YefAIbS3YSxsOAaTWGEsMYDxLYPC6DBOyJysDBGxGUGgklsQ8tEYGy6Hp5eSolYC6bkYIwupGHkBpMn5DBLSfUhLAwRldWMNMYDw9yfHYEkPIcSMIbkjYnBGBhPYjDJwThYwS+hVgAjAIwNIGBgDAwMIYGkDAwCQ0MAYAGABgAYIxtgDBIJAI0gjA0gkYC2AwAMADAAwQltgDAwBgkMjSFsRgnSMjAwQ1lYJCiSQlgaQMDAJGARgYBIwASAAAAAAAAAAAAAAAAAAAAAAAAAAAAAAAAAAAAAAAAAAAAAAAAAAAAAAAAAAAAAAA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76" name="AutoShape 8" descr="data:image/jpeg;base64,/9j/4AAQSkZJRgABAQAAAQABAAD/2wCEAAkGBxISEBUREBMVFRUWFRUXFRcWFRYVFRYXFRUWFxUVFxUYHSggGB0lHRUVITEhJSkrLi4uFx8zODMtNygtLisBCgoKDg0OGxAQGy0mICUtLS0tLS0tLS0tLS0tLS0tLS0tLS0tLS0tLS0tLS0tLS0tLS0tLS0tLS0tLS0tLS0tLf/AABEIAMYA/wMBEQACEQEDEQH/xAAbAAEAAQUBAAAAAAAAAAAAAAAAAQIEBQYHA//EAEEQAAIBAwEEBgcGAwcFAQAAAAABAgMEERIFBiExEyJBUWFxFjJSgZGSsRRCcqHB0QczUyNDgqLS4fAkJWNzshX/xAAaAQEAAgMBAAAAAAAAAAAAAAAAAQUDBAYC/8QAMxEAAgIBAgMFBwQCAwEAAAAAAAECAxEEIQUSMRMiQVGRFTJSYXGB0RShscFC8DM04SP/2gAMAwEAAhEDEQA/AO4gAAAAAAAAAAAAAAAAAAAAAAAAAAAAAAAAAAAAAAAAAAAAAAAAAAAAAAAAAAAAAAAAAAAAAAAAAAAAAAAAAAAAAAAAAAAAAAAAAAAAAAAAAAAAAAAAAAAAAAAAAAAAAAAAAAAAAAAAAAAAAAAAAAAAAAAAAAAAAAAAAjIBIBGSMobjIyBkkDIBDkRzLoRv5E5JGQASCQAAAAAAAAAAAAAAAAAAAAAAAAAAAAAAAACmTIeBv4FvdX1OlFyqTjFeLSMVlsKlmTPdVVlrxFM1y732pR/lwlPxfVX5lbZxitPEVktKuCWy3k8GLrb71n6sIR+LNSXGLH7qN+HBKl70i19MLrOcxx3aTH7Wv8jL7Go8y6o771l60IS+KMkeL2p7xMUuCUvpJmUst+KUuFWEoeXWX7m7VxeqS7+xpW8FujvBpmxWl9Tqx1U5xkvBp48+4sK7qprMWvUqrKLa3iaaLlMzY8jHnzJQBIAAAAAAAAAAAAAAAAAAAAIbGGQ5JEaiHlBb9CcjL8icEahv5EcyGob+Q5kNQ38hzIahv5DKfQhtjL8h9zD7bvLpdW2ouXDjNuOFnuWrLZp6meoxiqOfT8m9paaJPNs8fLf8Gl3GwL+pLVUpzk+9zg/h1uBR2aPVzeZJ+q/J0VWs0FcUlJej/B5+i95/QfzQ/wBRj9m6h/4/uvyZfaek+P8AZ/gejF5/RfzU/wDUT7N1Pw/uvyPaWk+Nej/BD3Zu/wCi/mh/qIfD9T8P7r8hcS0mPfXo/wAFrcbJrw9alNf4W18UYZaW6PVGSGt08+kkWbMGMbM2U89Cu3rypyU4Nxku1cH/ALnqu2VbzE8W0wtWJI3XYO+Ck1TucRfZPlH39xf6Lian3bOpzuv4S4d+vp5G3xllcC4TWMlH44ZVkfMZ3wSSAAAAAAAAAAAAAAAAAQwC2u7lQ5wnL8MXL8lxMNkoxW8W/ojJXXKT2aX1eDF1N57aDxJzj4SpzX1Rr/rqYLDyvqsGytBdPdYf0ZR6XWnty+Vnn2pp/MyeydR8JPpfae2/lY9qUeZPsvU/CPS+09t/KyPalHmPZep+Eel9p7b+Vj2pR5j2XqfhHpfae2/lZPtTT+Y9lan4R6X2ntv5WR7U0/mR7J1PkPS609t/Kw+J0eY9l6nyHpdae2/lY9qUeZHsjUeMR6XWntv5WR7Uo82PZOo+Eel1p7b+Vj2pR5seydR8I9LrT238rJXFKPMPhOo+EyGzdq0a6/spqWOa5P4PibVephb7rRq26Wyn300U7R2LQrfzKaz7S4SXvPN2lqt95HunV3UvuSNL27unUpZnRzOC5rGZJeXaik1PDJVrmr3XkX+k4vCzu2bPzNawVUkXMZZRs+628jotUqz/ALPlF+x5+H0LbQ67kxXJ7FJxHhvap2QW/wDJ0GMvHsOiT5lnwOZxju+JUiQSAAAAAAAAAAAAAAAAAAAeVahCXrRjLzSf1Mcq4Se6Xoe4zlHeLa+5i7rd22nzpJeMer9DBZoapeC9DYr4hqIPZv1MVdbj0nxpzlHz6xpz4TU+nU36+N3L3kmYi53Lrx9Rxn79L/M0Z8JuXT/f3N+HHKX7yaMVdbDuafr0ZJd6xJf5c4NOejuh4fwbsNfprOk/5/Bj2jWlGS6m4nkZPJ6wGyRhgjDIwwBgEDABJ7WtzOlJTpycZLk19DNVdKuSkmYbqYWxcZI6Xu7tpXNPPKccao/qvA6rRapaiOfFHG6/SS008eDMszby0aeMmob2btqSdehHElxnFdq7Wl3/AFKfiOgUo9rBbl5wziTjLsrHsaMc/lpnTfM3vcfbGuPQVHmUV1M9se73HRcM1XPDs5Pc5bi+j5Jq2K6m4IuEUwAAAAAAAAAAAAAAAAAAAABRIEbk4G4IeSRk87iuoQlOTwopt+S4sx2TUI5Z6hHnmkvE5JtC7lVqyqSzmTz5LsXuOOvsc5tncaSns6ki93b2Q7mrpedEeMmv8qz5/Qz6HSdvLfoYOI639PHbqZ+43GX93Va/Es/QsZ8GT91lTDjsv8omMudzrmPGKjPybz8GjUnwm1dN/wDfob9fGKH72V/v1MTcbNr0/wCZSqRx2uD0/HGDRnpbYPDi/Rm/XrKJrKmvVfktMmBxa6mxGSl0YIPQJwGXOzb6dGrGpB8U+K7JLtTM9FzqsUka2p08bq3CR1PZV/CvTVSD4Pmu1PtTOuo1EbYKSOIv00qZuLLtmUx5Odb5bIVGr0kF1KmezgpdqOb4npuzlzJbM6nhOr7WHI3ujB2Vw6VSFSPOMk18eXv5FfTN12KS8C01FatrcX4nXbS4jUpxnF5UkmvejsqpqcFJM4WyDhNxfVHuZDwAAAAAAAAAAAAAAAAAAAAAAAAa1vzd6LZxXObUfdzf0K3idvJS15lpwmrtNQn5HOmcst9jr+iOk7k2fR20Zds+s/LsOr4bR2dS+ZxvFL+0vfy2NgRvlcSSChnlrPgMotbjZ9Kfr04S84rPx5mN6euXWKM0b7Y+7Nr7sxNxudbSXVUovwfD4M058Nol0N2viupj1eTFV9xvYreWqP6pmrLgy/xkbtfHJf5wz9zE3W6d1DOIKa74yj9G0zRt4ZdD3Vn/AH6m/VxfTz954+uX/Q2LfVrOp16c1B+unF/FdmT1pLbdNPvLY8ayqnV19xrK6HRbO4jUipwlqT4pnSQsjYsxOUdUqm1Msd5rDpracccYpyj5xWUvfxXvMGtp7Wpo2dDd2NykcrRx+Duc5Oi7h3Oq20PnCTXufFHT8Js5qeXyOQ4vVyahy8zZUWhVLyJBIAAAAAAAAAAAAAAAAAAAAAZDBo/8Q6vGlD8Uv0KLjT2ii/4FF5mzTVFtrHh9Smq3sX1R0NjxCX0f8HZLWmoQjFclFL4LB2cFiKS8jgpy5pNs9UZDwiQCMAZGARhFKiRljD8ypokEaQCnQQ231IUEt0KdJR5JLt4cOIjFR6Hpty6ktERW7yQ/DBx27paKk4+zOS+DaOKtjyzaO9onz1Rl5m1/w7rderDvUX8MouOCy3kvp/ZS8ehtCX1N3iXq91HOeLKz0SAAAAAAAAAAAAAAAAAAAAAADQv4ifzaX4H9Tn+NdYnRcB/zNVovrLzX1Ken/kj9UXl3/HL6P+DskDtoe6jgfFlZIBIAAAAAAAAAABDAOQ7Yebir/wCyf1ZxWp/5Wdxo/wDrw+xnf4fJ/aJ/g/XgWfBvfl9v7K/jv/HH6nQInQLojl/EqPQAAAAAAAAAAAAAAAAAAAAAABpP8RKXClPxlH9Sj4zDMUy+4FPE5RNKKGD5ZJnRzWU18jr2y7npKNOovvRXxxx/PJ2lEuauLXl/RwmohyWSj5N/yXiZl8TCuhJIAAAAAAAAAAB51ppJyfBJZfkjzJ8qyz1FZeDjdWpqlKXtNv4vJxNj5m34neVQ5YKPgjcP4dUeNWf4Y/V/qXnBq9pSKHjtm8Yfc3dF2uhz/iSSAAAAAAAAAAAAAAAAAAAAAAAYHfGydS1k0suHXXjjmvhk0ddT2lbN7h93Z3JnMjkTtWb9uHtDVSdFvDg214qX7M6XhOo5odm+qOU4zp+S1Wro/wCTbIluU+MEgAAAAAAAAAAA17fbaHRW7gvWqdVeXa/+d5XcSv7OlrxZZcL0/a3p+COanK5OwfQ6VuVaaLWLaw5ty93YdXw2rkqRxvFbu1va8tjYCwXQrvEkEgAAAAAAAAAAAAAAAAAAAAAAonDKw+T5kNZWGE2nlHJttbPdvWlTfLOYvvi+X7HHarTuieGdvo9StRXzeJ57K2g6FaNSPZwa749qGk1DpnzIazSrUUuDOr2N3GrBTg8xaz5eD7mddXYpx5kzi7IShLlkj3ye1vuY/kTEJ53JxgkkAAAAAhgHjcVlCLlKSSSy2+R4lYowcntgmNcpzSjv8jl+8O1Xc1nP7q4QXh3+85PXap32fJHZ8P0iorx4vqeGx7B160Ka5OScvCKeWyNJS7rEktj3rb1TU5eJ1unTUYpJcEkl7jroRUYpI4mT5pOTK8HogAAAAAAAAAAAAAAAAAAAAAAAApYxlkZwYDezY32ilqh/Mgm4+K7UVuv0vbw5l1RY8N1n6axRfRnNpLv7OfesHMTWHynYxzs/MzG7u3p20sPMqb5xXf3rxN/R62VLxLoV2v4fG9c0dmjpFhewrQU6ck4vu+h01VqsjzI5O2p1S5ZdS5RkTXgYyQAAAAAeN3cRpxc5tRiubZ4nNQWX0PUYuT5V1Odby7xO4einlUl8Zefgc3ruI9r3IdDquHcM/Trmn7xgP+L9l4lXhlqzo+6Oxegp6p46SfPwXZE6vQaVUwy+rOQ4lrP1FmI9EbGWBWgAAAAAAAAAAAEAEEbkbFRJIAAAAABGQQwyHkbME7k7dCGNyMI1Levdp1M1qPr/AHo+14rxKfW8P5+/HqXXD+JOruS6Gk/ZKn9Ofyy/YonRa9uV+jOjWpp68y9UXWz6txRlqpKcX29V4fg1gz0fqKHmMH6M19StNqFiU16o23Z+9jfCtQqRftRi2vgy6o4hN4U4P0ZQ38MUW3XZHH1WTYbbaFOa6sl5PhL5XxLCNsZLrgrJVuHXf6F0jKeMPxLe5vacPXkl4dvwXExTny9eh7jXKT7pgb/etR4UaNWb73FxX7s0rddJLFcJP7M36OHKTzZZFfdGo7Tu7m4lmqp47I6ZaV7sFHqJam595PH0/wDDoNNXpaF3JRz9UWStaj/u5/I/2NeOnuk8YfozalqKorPNH1Rue6u7OjFauut92LXq+PHtLvQcOcO/Pqc9xLiXP3I9Db0XW3Qok31KgegAAAAAAAAAAAClsjoR1MO9uLpuh6KedWM4WnHtauXu5mp+rXacjNz9I+z7RGXVRd5uZNVolTRGUeR0i70MrGSXsR0se9EcyxknlecE9Iu8nO+DynlZRjdrbVVBKUoSlF54xw8Nck1z4mtqNQqVmRs0ad3PEepd2tzrhGTTi5LOmXNeZmhPwl1MEopPbwKq1eMYuTfBJt448vBdp6lNRWfAiMczS8zw2Ze9LBTcJQzyUsZx3tLl5HmuznXMuh7urUJ8udy6dWOcZWe7tPeVnB46EOS8CO6iVkOcVwbXgHhdQstZJyg4xPPMymVRLtR5fKnjB6WX0LPa201QUZSjJxbxmKzh9nDnxMWo1CqWWZtPpnqHhPc97W5104zcXHUs6ZYzx78GSM+7l+JinDlbjF9Nj31Lv8z3hELJCkmspprv5k4T8CHzFteXip03UUXPHZHDb8u8xzlGMeZIyQrlKXK2UbM2kqyclCUUnhaljPfhczzRb2iyv9we7qezfKy+6RZxnj3dpk25sGDfBKmu89gjpY5xlZ7iE1nBOHjm8B0i7xlHnPT5k9Iu9DKPWGQqi7wmn0I8cB1o964kOSSyz1ysnWuWScrGSMESqxSy2ku/sDaSywk30KtSJW5GSGecMZNFvNk0/wD9GnClnLl0tR5zjravdx+pS3VJ6uKX3/cvKb2tFJy+i/YsN2LW2nlzk1WWpwjxw0ot55YZpaOmmcXzvvY2N3iN19coxgu6+vqZndhf9rqY/wDL/wDJZ6N40kkvN/yV/Ef+5B/JGN3Y2VaVqbUpPpMPWk8YjlcfyNTR0aeyG73wzb4jqtXVPZLGVgxv2SKt69SC6jqxjDyTlj8sGtKrFU5dVnC+zNnt32tUX1xl/dF1SuekU396Npol35jJI9uyNryl/i8mN09g0s7Oaf2K6FLp5W1tnqqjJpcut18P4pGTvXzrq8Ev6Z4lL9PC26K3cv7X5I2xCrbxtdeFUpqTXHOMSTXLsI1HaUqrPh+T1ppV39thbP8ABX9ozaXGn+8ucLycm1+g7RPTzWerf8nl18urryukVn0M7uK8UJw7YVJL6Fhw3Dqx5bFdxdLtlLzWTBVLbXd1Izn0dx02acpZ0uOXiK/I0XDtLXGT5ZZeG9tixjbKvTqUVzV4w0uuS12xpVxcycnGcZx0YeM8eJj1Moq2ck3zf+GXTpvT1rHdaeRcaq/T1areulClp7MNtJ5XnlmO1K1SnN7pI9wj2XZ1wxiTl/GUZfZ9RzvrecvWlQTb8cPJvVb3wlLq1v6orbko6WyK+Lb0LfeP+2uqylnFKi3FdmpY4/5jFrUrrZ+HKl/Jm0LdFEMdZMphUldO0oVG9LhLVx4trVh/kgpPUdnCXk8nucVpXbZDzWC321RrUaduqq69OUnH73BNNcfceNSrKK456ps96Psb7bGujS9Sm8vs0bhw5VKyf+HTnBPPGUZcr7rkl+SY0yThz+8oP1zsV3EZUndW1FvQlGWObwtLly80Y5RlFWVV7r/0VzhZ2V1vXdeiLrZmyaVWjVlGeaenU6eetCpCL5/n+Rnr09c6pcku7jOPHKRhv1N1N0FNd7OM+DTZlNxdnQVLp1nVLMX3YT4YRs8L08Yw7Txy/Q0+LamUrOzfTCfqYWpba7upGpJ07jpk6UpJ6XHPVX0NdqLvbs2lzJr54wb3PJaRcmHHlaljqs53M7u4v+tu/wAS/U2NHFLU2Y+T/k0Nc29JVn/ehrO0ZOpK4uG3rhVSh4JNr9EV10lNytl1TRa6dOuMKl0lF5Pa5uNLusrjWpUpL/Fpz9WTKSjGxN+8keYV8yr392Ul6HpWsrf7Z0dy3GKp04rGc68RSXBeZm5K/wBW65vbbH12MSsu/SudfXfP03yW20q/R3FzFcIzjKHvUU4+/g/ia98uzsnF9GZ6Ku1phLxW5FehqlGFZuClRgqE2noi8Ln4ZyepR5prnyl/i8bZPNUlGPNXu0+8vH/cHvvDWlRrrLzJ2yp6l3yWHL4ZZ61c+W1OfwpHnRUq6puO3eb/AHLq/slKVrap/wBn0MpvHa9Lln44M2orb7OCe2M/uYKL8Rsvkt3JIzu5Vw52kcvLTkvcnwN/QT56nF9V+TQ4rFRvzFbNJ+pn2b8nhZK3bODSNm3soXtWpOjVk5z0Qai8Rjqxnl3YKOiycb5ynHOXt8t2X19UJ6WEISSx1+exb7tVOjUqcreeuTaU9HqpxxzwYtG+zzFxyZ+IJXSjOM1heH3PTYN7KFtK2lRq5kqvW0vStUHzMtNrhCVfL1zuYdZTG62NvMtsLHiW+z76VK0lSjb1FVlGS16HjreOO4xxnyUdmob46me2qNupVrmuVPoRVnKVh0EaNVShKMm3F8W28tB97TOuMWsb9erYiox1naykmnnbyRcXmy5U690owk4ypSlHCbXWknpXjzPU9M67JuK2cXj5dDHXqo2U1KT3Ulk8oUqlB29x0cnilKLwuKfXSyuzmjyoTqnXYl4f0z07YWxtqcl72V6r8FxCyrVJ2irqctUamttclKLSy+zsPbrst5HPya9TE74VKxVea/Yx1DZ9VUo0NMk/tGHLS8LTw1eXaYJaeSp5Ut+Zm09RW7O1ztyLb+jYtz7adKpcU56vXypNNKXiix0FUqZTg/P+is4jdG6Fc15Yx9zFbe6arVlSlRbqqouhqRjhKGeUpL/nA1dTz2z5Gt/BrY29J2dcFYpd3G8XvuX2w9naruu61PONOHKPBvta7zLpqHK2XOvFMwa29KiCqfg9jG7atqtKtcQVOUlcaXBxWVwlnj3cTW1Vc4WTjFZ5jc0d0LIVzlLHJ19MHvOM7W5oydOc1CiovQm+OHlGXlnTbGTWcLBgXJqKJxzjMso8dsa+mnVVKemvR0pY4xk8cJLs5GPUc/M7OXqjJplB1KHNvF9T0lZVbX7NXdOUtMZKajxab1YXDz/I9KqenjG3rhYwQ769S51p4y8plUbSvUdr06nJylPVlcoyWMPuPXZ2Wyhz+Lb/AGPKupqjb2b8El83kx8NjVfstaOiWadTPL1klhuPea9Wns7GXyefQ2rdZVK6O/VY+mTIWirydxeU6bTaioRkstrqqXB8+CM9Sm4yuS3wsf2a8uxj2enlLK3bfQq2LSlOpXqwpypwdCScWsJ1NK5R+I00JTdkksZi1j5nnUTjGFcZy5nzLf5ZM7udTlG0ipJxeZcGmmuPiWHD1JU4l5sruIyi7247o13b7rVJyozouVTWuhqRjhKDf3n2/wCxo6pznPHLummmWWkVVdalGWzT5k8vc99nXs7a6rudKpPW4rMYtrK5vPvGmsnVbKUo5zj9snnU1Qv08eWSWDH7Qs6sZ1qCpyk6tRSi0urjLfPs5mvdVODcce81+DYothKEbG/dTLveLZU/tFvGMZNOFKEmk2sRaTzjlwMms00nKGPJfwY9HrI9lY31y2vuXG0p9HtCdSdCdWOhJYg5LPB55eBmu7ur53HO377GvT/9NJyKeN/23LTaNhOqrqahJPXTnHhxacVqS7+f5GK6mVylt9DNptRGmUFnzTKNpTq9DGjUouUHSj0TUetGbxzfd3oi12cirmtvDHXPgeqFW5u2MsPOX814r7lU9k1J1YwqRbatcJtNpTw9Kb71wE9NOdqi/hX9haqEa24v/N+mUUt1YRtq/RzeiE6Ulh5ziSXDu4rj4CTmowm14NHr/wCM5WVKSxzJo2fdCylStYqaxJtya7s8vyLPQVcle/UquI3Ky7u9Ft6GbwbqWFg0F5kaSNkQ8skLCJe5DGUMAnK8xgYI2ZG6AW/UBobDcRQeCFkaSNsnpZxglI9ZIxtgpcSNluHlxwSkE87hLCwGht1YefAIbS3YSxsOAaTWGEsMYDxLYPC6DBOyJysDBGxGUGgklsQ8tEYGy6Hp5eSolYC6bkYIwupGHkBpMn5DBLSfUhLAwRldWMNMYDw9yfHYEkPIcSMIbkjYnBGBhPYjDJwThYwS+hVgAjAIwNIGBgDAwMIYGkDAwCQ0MAYAGABgAYIxtgDBIJAI0gjA0gkYC2AwAMADAAwQltgDAwBgkMjSFsRgnSMjAwQ1lYJCiSQlgaQMDAJGARgYBIwASAAAAAAAAAAAAAAAAAAAAAAAAAAAAAAAAAAAAAAAAAAAAAAAAAAAAAAAAAAAAAAA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8" name="Picture 10" descr="https://upload.wikimedia.org/wikipedia/commons/thumb/1/19/%C5%BDelezni%C4%8Dn%C3%A1_spolo%C4%8Dnos%C5%A5_Slovensko_logo.svg/2000px-%C5%BDelezni%C4%8Dn%C3%A1_spolo%C4%8Dnos%C5%A5_Slovensko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524000"/>
            <a:ext cx="2145995" cy="1134294"/>
          </a:xfrm>
          <a:prstGeom prst="rect">
            <a:avLst/>
          </a:prstGeom>
          <a:noFill/>
        </p:spPr>
      </p:pic>
      <p:pic>
        <p:nvPicPr>
          <p:cNvPr id="7180" name="Picture 12" descr="https://vovlaku.teraz.sk/wp-content/uploads/2016/12/ZSSK_671.001-640x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819400"/>
            <a:ext cx="2895600" cy="2171700"/>
          </a:xfrm>
          <a:prstGeom prst="rect">
            <a:avLst/>
          </a:prstGeom>
          <a:noFill/>
        </p:spPr>
      </p:pic>
      <p:pic>
        <p:nvPicPr>
          <p:cNvPr id="7182" name="Picture 14" descr="https://www.travelguide.sk/userfiles/stays/letisko_zilina_1380011466_dolny_hricov_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4724400"/>
            <a:ext cx="2973658" cy="1981200"/>
          </a:xfrm>
          <a:prstGeom prst="rect">
            <a:avLst/>
          </a:prstGeom>
          <a:noFill/>
        </p:spPr>
      </p:pic>
      <p:pic>
        <p:nvPicPr>
          <p:cNvPr id="7184" name="Picture 16" descr="http://www.letisko.sk/i/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3429000"/>
            <a:ext cx="2266950" cy="1171575"/>
          </a:xfrm>
          <a:prstGeom prst="rect">
            <a:avLst/>
          </a:prstGeom>
          <a:noFill/>
        </p:spPr>
      </p:pic>
      <p:pic>
        <p:nvPicPr>
          <p:cNvPr id="7186" name="Picture 18" descr="https://www.sadza.sk/img/logo_f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228600"/>
            <a:ext cx="1181100" cy="1181100"/>
          </a:xfrm>
          <a:prstGeom prst="rect">
            <a:avLst/>
          </a:prstGeom>
          <a:noFill/>
        </p:spPr>
      </p:pic>
      <p:pic>
        <p:nvPicPr>
          <p:cNvPr id="7188" name="Picture 20" descr="http://rebeca.sk/wp-content/uploads/2016/02/10987_1036351536379741_7649757817206749860_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524000"/>
            <a:ext cx="2720109" cy="1447800"/>
          </a:xfrm>
          <a:prstGeom prst="rect">
            <a:avLst/>
          </a:prstGeom>
          <a:noFill/>
        </p:spPr>
      </p:pic>
      <p:pic>
        <p:nvPicPr>
          <p:cNvPr id="7190" name="Picture 22" descr="https://b2b.dema.bike/virtual/l/B181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838200"/>
            <a:ext cx="2315117" cy="1542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206</Words>
  <Application>Microsoft Office PowerPoint</Application>
  <PresentationFormat>Prezentácia na obrazovke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Calibri</vt:lpstr>
      <vt:lpstr>Impact</vt:lpstr>
      <vt:lpstr>Vladimir Script</vt:lpstr>
      <vt:lpstr>Motív Office</vt:lpstr>
      <vt:lpstr>My home town Žilina</vt:lpstr>
      <vt:lpstr>Žilina</vt:lpstr>
      <vt:lpstr>Vlčince</vt:lpstr>
      <vt:lpstr>100 years ago</vt:lpstr>
      <vt:lpstr>Monuments</vt:lpstr>
      <vt:lpstr>University of Žilina</vt:lpstr>
      <vt:lpstr>Nature and tourism</vt:lpstr>
      <vt:lpstr>Parks</vt:lpstr>
      <vt:lpstr>Transportation</vt:lpstr>
      <vt:lpstr>Restaurants and bars</vt:lpstr>
      <vt:lpstr>Theaters, museums and gallery</vt:lpstr>
      <vt:lpstr>Sports</vt:lpstr>
      <vt:lpstr>Important personalities</vt:lpstr>
      <vt:lpstr>Rescources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home town Žilina</dc:title>
  <dc:creator>ValoVci</dc:creator>
  <cp:lastModifiedBy>Ucitel</cp:lastModifiedBy>
  <cp:revision>41</cp:revision>
  <dcterms:created xsi:type="dcterms:W3CDTF">2018-10-20T14:19:08Z</dcterms:created>
  <dcterms:modified xsi:type="dcterms:W3CDTF">2018-11-26T08:26:38Z</dcterms:modified>
</cp:coreProperties>
</file>